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700" r:id="rId2"/>
  </p:sldMasterIdLst>
  <p:notesMasterIdLst>
    <p:notesMasterId r:id="rId31"/>
  </p:notesMasterIdLst>
  <p:sldIdLst>
    <p:sldId id="256" r:id="rId3"/>
    <p:sldId id="257" r:id="rId4"/>
    <p:sldId id="258" r:id="rId5"/>
    <p:sldId id="274" r:id="rId6"/>
    <p:sldId id="260" r:id="rId7"/>
    <p:sldId id="263" r:id="rId8"/>
    <p:sldId id="276" r:id="rId9"/>
    <p:sldId id="275" r:id="rId10"/>
    <p:sldId id="264" r:id="rId11"/>
    <p:sldId id="266" r:id="rId12"/>
    <p:sldId id="268" r:id="rId13"/>
    <p:sldId id="262" r:id="rId14"/>
    <p:sldId id="259" r:id="rId15"/>
    <p:sldId id="269" r:id="rId16"/>
    <p:sldId id="277" r:id="rId17"/>
    <p:sldId id="270" r:id="rId18"/>
    <p:sldId id="265" r:id="rId19"/>
    <p:sldId id="261" r:id="rId20"/>
    <p:sldId id="278" r:id="rId21"/>
    <p:sldId id="271" r:id="rId22"/>
    <p:sldId id="272" r:id="rId23"/>
    <p:sldId id="273" r:id="rId24"/>
    <p:sldId id="279" r:id="rId25"/>
    <p:sldId id="395" r:id="rId26"/>
    <p:sldId id="346" r:id="rId27"/>
    <p:sldId id="345" r:id="rId28"/>
    <p:sldId id="343" r:id="rId29"/>
    <p:sldId id="39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3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1003" userDrawn="1">
          <p15:clr>
            <a:srgbClr val="A4A3A4"/>
          </p15:clr>
        </p15:guide>
        <p15:guide id="5" pos="64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FE5"/>
    <a:srgbClr val="095FF7"/>
    <a:srgbClr val="4C65CE"/>
    <a:srgbClr val="332C33"/>
    <a:srgbClr val="17151A"/>
    <a:srgbClr val="2E2632"/>
    <a:srgbClr val="241E25"/>
    <a:srgbClr val="223C6D"/>
    <a:srgbClr val="0070C0"/>
    <a:srgbClr val="1620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0" autoAdjust="0"/>
    <p:restoredTop sz="96825" autoAdjust="0"/>
  </p:normalViewPr>
  <p:slideViewPr>
    <p:cSldViewPr snapToGrid="0">
      <p:cViewPr varScale="1">
        <p:scale>
          <a:sx n="95" d="100"/>
          <a:sy n="95" d="100"/>
        </p:scale>
        <p:origin x="420" y="96"/>
      </p:cViewPr>
      <p:guideLst>
        <p:guide orient="horz" pos="2160"/>
        <p:guide pos="435"/>
        <p:guide pos="3840"/>
        <p:guide orient="horz" pos="1003"/>
        <p:guide pos="64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圈01</c:v>
                </c:pt>
              </c:strCache>
            </c:strRef>
          </c:tx>
          <c:spPr>
            <a:solidFill>
              <a:srgbClr val="D3CEAF"/>
            </a:solidFill>
            <a:ln w="19050">
              <a:noFill/>
            </a:ln>
          </c:spPr>
          <c:dPt>
            <c:idx val="0"/>
            <c:bubble3D val="0"/>
            <c:spPr>
              <a:gradFill>
                <a:gsLst>
                  <a:gs pos="1000">
                    <a:schemeClr val="accent2">
                      <a:lumMod val="26000"/>
                      <a:lumOff val="74000"/>
                    </a:schemeClr>
                  </a:gs>
                  <a:gs pos="70000">
                    <a:schemeClr val="accent2"/>
                  </a:gs>
                </a:gsLst>
                <a:lin ang="5400000" scaled="0"/>
              </a:gradFill>
              <a:ln w="63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9BB-476A-8296-C4ACBF78F99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BB-476A-8296-C4ACBF78F996}"/>
              </c:ext>
            </c:extLst>
          </c:dPt>
          <c:cat>
            <c:strRef>
              <c:f>Sheet1!$A$2:$A$3</c:f>
              <c:strCache>
                <c:ptCount val="1"/>
                <c:pt idx="0">
                  <c:v>项目一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4.5</c:v>
                </c:pt>
                <c:pt idx="1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BB-476A-8296-C4ACBF78F9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圈02</c:v>
                </c:pt>
              </c:strCache>
            </c:strRef>
          </c:tx>
          <c:spPr>
            <a:ln w="76200">
              <a:noFill/>
            </a:ln>
          </c:spPr>
          <c:dPt>
            <c:idx val="0"/>
            <c:bubble3D val="0"/>
            <c:spPr>
              <a:gradFill>
                <a:gsLst>
                  <a:gs pos="1000">
                    <a:schemeClr val="accent2"/>
                  </a:gs>
                  <a:gs pos="100000">
                    <a:schemeClr val="accent2">
                      <a:lumMod val="90000"/>
                    </a:schemeClr>
                  </a:gs>
                </a:gsLst>
                <a:lin ang="2700000" scaled="0"/>
              </a:gradFill>
              <a:ln w="63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29BB-476A-8296-C4ACBF78F996}"/>
              </c:ext>
            </c:extLst>
          </c:dPt>
          <c:dPt>
            <c:idx val="1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9BB-476A-8296-C4ACBF78F996}"/>
              </c:ext>
            </c:extLst>
          </c:dPt>
          <c:cat>
            <c:strRef>
              <c:f>Sheet1!$A$2:$A$3</c:f>
              <c:strCache>
                <c:ptCount val="1"/>
                <c:pt idx="0">
                  <c:v>项目一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9BB-476A-8296-C4ACBF78F9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圈03</c:v>
                </c:pt>
              </c:strCache>
            </c:strRef>
          </c:tx>
          <c:spPr>
            <a:ln w="76200">
              <a:noFill/>
            </a:ln>
          </c:spPr>
          <c:dPt>
            <c:idx val="0"/>
            <c:bubble3D val="0"/>
            <c:spPr>
              <a:gradFill>
                <a:gsLst>
                  <a:gs pos="1000">
                    <a:schemeClr val="accent2">
                      <a:lumMod val="9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0"/>
              </a:gradFill>
              <a:ln w="63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9BB-476A-8296-C4ACBF78F996}"/>
              </c:ext>
            </c:extLst>
          </c:dPt>
          <c:dPt>
            <c:idx val="1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9BB-476A-8296-C4ACBF78F996}"/>
              </c:ext>
            </c:extLst>
          </c:dPt>
          <c:cat>
            <c:strRef>
              <c:f>Sheet1!$A$2:$A$3</c:f>
              <c:strCache>
                <c:ptCount val="1"/>
                <c:pt idx="0">
                  <c:v>项目一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9BB-476A-8296-C4ACBF78F9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圈04</c:v>
                </c:pt>
              </c:strCache>
            </c:strRef>
          </c:tx>
          <c:spPr>
            <a:ln w="76200"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8100000" scaled="0"/>
              </a:gradFill>
              <a:ln w="6350"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29BB-476A-8296-C4ACBF78F996}"/>
              </c:ext>
            </c:extLst>
          </c:dPt>
          <c:dPt>
            <c:idx val="1"/>
            <c:bubble3D val="0"/>
            <c:spPr>
              <a:noFill/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29BB-476A-8296-C4ACBF78F996}"/>
              </c:ext>
            </c:extLst>
          </c:dPt>
          <c:cat>
            <c:strRef>
              <c:f>Sheet1!$A$2:$A$3</c:f>
              <c:strCache>
                <c:ptCount val="1"/>
                <c:pt idx="0">
                  <c:v>项目一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7.1</c:v>
                </c:pt>
                <c:pt idx="1">
                  <c:v>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29BB-476A-8296-C4ACBF78F9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预算</c:v>
                </c:pt>
              </c:strCache>
            </c:strRef>
          </c:tx>
          <c:spPr>
            <a:gradFill>
              <a:gsLst>
                <a:gs pos="22000">
                  <a:schemeClr val="accent1">
                    <a:lumMod val="75000"/>
                  </a:schemeClr>
                </a:gs>
                <a:gs pos="100000">
                  <a:schemeClr val="accent1">
                    <a:lumMod val="83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项目一</c:v>
                </c:pt>
                <c:pt idx="1">
                  <c:v>项目二</c:v>
                </c:pt>
                <c:pt idx="2">
                  <c:v>项目三</c:v>
                </c:pt>
                <c:pt idx="3">
                  <c:v>项目四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9.1999999999999993</c:v>
                </c:pt>
                <c:pt idx="2">
                  <c:v>6.5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7C-4EDE-93DA-0D217BB165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实际</c:v>
                </c:pt>
              </c:strCache>
            </c:strRef>
          </c:tx>
          <c:spPr>
            <a:gradFill>
              <a:gsLst>
                <a:gs pos="23000">
                  <a:schemeClr val="accent2">
                    <a:lumMod val="75000"/>
                  </a:schemeClr>
                </a:gs>
                <a:gs pos="100000">
                  <a:schemeClr val="accent2">
                    <a:lumMod val="9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项目一</c:v>
                </c:pt>
                <c:pt idx="1">
                  <c:v>项目二</c:v>
                </c:pt>
                <c:pt idx="2">
                  <c:v>项目三</c:v>
                </c:pt>
                <c:pt idx="3">
                  <c:v>项目四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6.8</c:v>
                </c:pt>
                <c:pt idx="1">
                  <c:v>7.6</c:v>
                </c:pt>
                <c:pt idx="2">
                  <c:v>6.3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7C-4EDE-93DA-0D217BB16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374165208"/>
        <c:axId val="374167832"/>
      </c:barChart>
      <c:catAx>
        <c:axId val="374165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accent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accent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4167832"/>
        <c:crosses val="autoZero"/>
        <c:auto val="1"/>
        <c:lblAlgn val="ctr"/>
        <c:lblOffset val="100"/>
        <c:noMultiLvlLbl val="0"/>
      </c:catAx>
      <c:valAx>
        <c:axId val="374167832"/>
        <c:scaling>
          <c:orientation val="minMax"/>
          <c:max val="1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accent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416520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B" panose="00020600040101010101" pitchFamily="18" charset="-122"/>
                <a:ea typeface="阿里巴巴普惠体 H" panose="00020600040101010101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B" panose="00020600040101010101" pitchFamily="18" charset="-122"/>
                <a:ea typeface="阿里巴巴普惠体 H" panose="00020600040101010101"/>
              </a:defRPr>
            </a:lvl1pPr>
          </a:lstStyle>
          <a:p>
            <a:fld id="{2CE3B430-1A22-41AB-8145-22B2DF7D2DA1}" type="datetimeFigureOut">
              <a:rPr lang="zh-CN" altLang="en-US" smtClean="0"/>
              <a:pPr/>
              <a:t>2022/9/7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B" panose="00020600040101010101" pitchFamily="18" charset="-122"/>
                <a:ea typeface="阿里巴巴普惠体 H" panose="00020600040101010101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B" panose="00020600040101010101" pitchFamily="18" charset="-122"/>
                <a:ea typeface="阿里巴巴普惠体 H" panose="00020600040101010101"/>
              </a:defRPr>
            </a:lvl1pPr>
          </a:lstStyle>
          <a:p>
            <a:fld id="{568DC73D-7D82-4CC4-9352-9FD0125D91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17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阿里巴巴普惠体 H" panose="00020600040101010101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阿里巴巴普惠体 H" panose="00020600040101010101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阿里巴巴普惠体 H" panose="00020600040101010101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阿里巴巴普惠体 H" panose="00020600040101010101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POSans B" panose="00020600040101010101" pitchFamily="18" charset="-122"/>
        <a:ea typeface="阿里巴巴普惠体 H" panose="00020600040101010101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168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765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614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34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119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56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474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507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782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007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83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890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72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32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2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1440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928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0A704-C45C-4504-9A48-32BDEC0130E3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6760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0A704-C45C-4504-9A48-32BDEC0130E3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189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0A704-C45C-4504-9A48-32BDEC0130E3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4369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93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88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53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716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3680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544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469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DC73D-7D82-4CC4-9352-9FD0125D91E7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69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69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26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底图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月亮"/>
          <p:cNvGrpSpPr/>
          <p:nvPr userDrawn="1"/>
        </p:nvGrpSpPr>
        <p:grpSpPr>
          <a:xfrm>
            <a:off x="8752100" y="1429922"/>
            <a:ext cx="1736830" cy="1742636"/>
            <a:chOff x="8752100" y="1429922"/>
            <a:chExt cx="1736830" cy="1742636"/>
          </a:xfrm>
        </p:grpSpPr>
        <p:sp>
          <p:nvSpPr>
            <p:cNvPr id="4" name="底色"/>
            <p:cNvSpPr/>
            <p:nvPr/>
          </p:nvSpPr>
          <p:spPr>
            <a:xfrm>
              <a:off x="8835390" y="1516380"/>
              <a:ext cx="1569720" cy="1569720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月亮"/>
            <p:cNvSpPr/>
            <p:nvPr>
              <p:custDataLst>
                <p:tags r:id="rId1"/>
              </p:custDataLst>
            </p:nvPr>
          </p:nvSpPr>
          <p:spPr>
            <a:xfrm>
              <a:off x="8752100" y="1429922"/>
              <a:ext cx="1736830" cy="1742636"/>
            </a:xfrm>
            <a:prstGeom prst="ellipse">
              <a:avLst/>
            </a:prstGeom>
            <a:blipFill dpi="0" rotWithShape="1">
              <a:blip r:embed="rId5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659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底图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085" t="2128" r="1170" b="21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投影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6">
              <a:alphaModFix amt="24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月亮"/>
          <p:cNvGrpSpPr/>
          <p:nvPr userDrawn="1"/>
        </p:nvGrpSpPr>
        <p:grpSpPr>
          <a:xfrm>
            <a:off x="5008794" y="170688"/>
            <a:ext cx="2198796" cy="2206146"/>
            <a:chOff x="8752100" y="1429922"/>
            <a:chExt cx="1736830" cy="1742636"/>
          </a:xfrm>
        </p:grpSpPr>
        <p:sp>
          <p:nvSpPr>
            <p:cNvPr id="5" name="底色"/>
            <p:cNvSpPr/>
            <p:nvPr/>
          </p:nvSpPr>
          <p:spPr>
            <a:xfrm>
              <a:off x="8835390" y="1516380"/>
              <a:ext cx="1569720" cy="1569720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月亮"/>
            <p:cNvSpPr/>
            <p:nvPr>
              <p:custDataLst>
                <p:tags r:id="rId2"/>
              </p:custDataLst>
            </p:nvPr>
          </p:nvSpPr>
          <p:spPr>
            <a:xfrm>
              <a:off x="8752100" y="1429922"/>
              <a:ext cx="1736830" cy="1742636"/>
            </a:xfrm>
            <a:prstGeom prst="ellipse">
              <a:avLst/>
            </a:prstGeom>
            <a:blipFill dpi="0" rotWithShape="1">
              <a:blip r:embed="rId7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大标题"/>
          <p:cNvSpPr txBox="1"/>
          <p:nvPr userDrawn="1"/>
        </p:nvSpPr>
        <p:spPr>
          <a:xfrm>
            <a:off x="4337539" y="858018"/>
            <a:ext cx="3563816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b="1">
                <a:solidFill>
                  <a:schemeClr val="accent2">
                    <a:lumMod val="50000"/>
                  </a:schemeClr>
                </a:solidFill>
                <a:effectLst>
                  <a:outerShdw blurRad="152400" dist="76200" dir="2700000" algn="ctr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  <a:cs typeface="微软雅黑" panose="020B0503020204020204" pitchFamily="34" charset="-122"/>
              </a:rPr>
              <a:t>目 录</a:t>
            </a:r>
            <a:endParaRPr lang="en-US" altLang="zh-CN" sz="4400" b="1">
              <a:solidFill>
                <a:schemeClr val="accent2">
                  <a:lumMod val="50000"/>
                </a:schemeClr>
              </a:solidFill>
              <a:effectLst>
                <a:outerShdw blurRad="152400" dist="76200" dir="2700000" algn="ctr" rotWithShape="0">
                  <a:schemeClr val="tx1">
                    <a:lumMod val="95000"/>
                    <a:lumOff val="5000"/>
                    <a:alpha val="20000"/>
                  </a:schemeClr>
                </a:outerShdw>
              </a:effectLst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8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底图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月亮"/>
          <p:cNvGrpSpPr/>
          <p:nvPr userDrawn="1"/>
        </p:nvGrpSpPr>
        <p:grpSpPr>
          <a:xfrm>
            <a:off x="4772138" y="107116"/>
            <a:ext cx="2638876" cy="2647698"/>
            <a:chOff x="8752100" y="1429922"/>
            <a:chExt cx="1736830" cy="1742636"/>
          </a:xfrm>
        </p:grpSpPr>
        <p:sp>
          <p:nvSpPr>
            <p:cNvPr id="5" name="底色"/>
            <p:cNvSpPr/>
            <p:nvPr/>
          </p:nvSpPr>
          <p:spPr>
            <a:xfrm>
              <a:off x="8835390" y="1516380"/>
              <a:ext cx="1569720" cy="1569720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月亮"/>
            <p:cNvSpPr/>
            <p:nvPr>
              <p:custDataLst>
                <p:tags r:id="rId1"/>
              </p:custDataLst>
            </p:nvPr>
          </p:nvSpPr>
          <p:spPr>
            <a:xfrm>
              <a:off x="8752100" y="1429922"/>
              <a:ext cx="1736830" cy="1742636"/>
            </a:xfrm>
            <a:prstGeom prst="ellipse">
              <a:avLst/>
            </a:prstGeom>
            <a:blipFill dpi="0" rotWithShape="1">
              <a:blip r:embed="rId5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框"/>
          <p:cNvGrpSpPr/>
          <p:nvPr userDrawn="1"/>
        </p:nvGrpSpPr>
        <p:grpSpPr>
          <a:xfrm>
            <a:off x="2194873" y="3261360"/>
            <a:ext cx="7802255" cy="2743293"/>
            <a:chOff x="1411193" y="2941320"/>
            <a:chExt cx="9369614" cy="3294380"/>
          </a:xfrm>
        </p:grpSpPr>
        <p:grpSp>
          <p:nvGrpSpPr>
            <p:cNvPr id="10" name="组合 9"/>
            <p:cNvGrpSpPr/>
            <p:nvPr/>
          </p:nvGrpSpPr>
          <p:grpSpPr>
            <a:xfrm>
              <a:off x="1411193" y="4223473"/>
              <a:ext cx="9369614" cy="737193"/>
              <a:chOff x="1434560" y="4177173"/>
              <a:chExt cx="9369614" cy="737193"/>
            </a:xfrm>
          </p:grpSpPr>
          <p:sp>
            <p:nvSpPr>
              <p:cNvPr id="12" name="01"/>
              <p:cNvSpPr/>
              <p:nvPr/>
            </p:nvSpPr>
            <p:spPr>
              <a:xfrm rot="5400000">
                <a:off x="3968942" y="1642791"/>
                <a:ext cx="737192" cy="5805955"/>
              </a:xfrm>
              <a:custGeom>
                <a:avLst/>
                <a:gdLst>
                  <a:gd name="connsiteX0" fmla="*/ 0 w 492760"/>
                  <a:gd name="connsiteY0" fmla="*/ 210820 h 4358522"/>
                  <a:gd name="connsiteX1" fmla="*/ 116840 w 492760"/>
                  <a:gd name="connsiteY1" fmla="*/ 93980 h 4358522"/>
                  <a:gd name="connsiteX2" fmla="*/ 126046 w 492760"/>
                  <a:gd name="connsiteY2" fmla="*/ 93980 h 4358522"/>
                  <a:gd name="connsiteX3" fmla="*/ 129360 w 492760"/>
                  <a:gd name="connsiteY3" fmla="*/ 77566 h 4358522"/>
                  <a:gd name="connsiteX4" fmla="*/ 246380 w 492760"/>
                  <a:gd name="connsiteY4" fmla="*/ 0 h 4358522"/>
                  <a:gd name="connsiteX5" fmla="*/ 363400 w 492760"/>
                  <a:gd name="connsiteY5" fmla="*/ 77566 h 4358522"/>
                  <a:gd name="connsiteX6" fmla="*/ 366714 w 492760"/>
                  <a:gd name="connsiteY6" fmla="*/ 93980 h 4358522"/>
                  <a:gd name="connsiteX7" fmla="*/ 375920 w 492760"/>
                  <a:gd name="connsiteY7" fmla="*/ 93980 h 4358522"/>
                  <a:gd name="connsiteX8" fmla="*/ 492760 w 492760"/>
                  <a:gd name="connsiteY8" fmla="*/ 210820 h 4358522"/>
                  <a:gd name="connsiteX9" fmla="*/ 375920 w 492760"/>
                  <a:gd name="connsiteY9" fmla="*/ 327660 h 4358522"/>
                  <a:gd name="connsiteX10" fmla="*/ 116840 w 492760"/>
                  <a:gd name="connsiteY10" fmla="*/ 327660 h 4358522"/>
                  <a:gd name="connsiteX11" fmla="*/ 0 w 492760"/>
                  <a:gd name="connsiteY11" fmla="*/ 210820 h 4358522"/>
                  <a:gd name="connsiteX12" fmla="*/ 0 w 492760"/>
                  <a:gd name="connsiteY12" fmla="*/ 4147702 h 4358522"/>
                  <a:gd name="connsiteX13" fmla="*/ 116840 w 492760"/>
                  <a:gd name="connsiteY13" fmla="*/ 4030862 h 4358522"/>
                  <a:gd name="connsiteX14" fmla="*/ 375920 w 492760"/>
                  <a:gd name="connsiteY14" fmla="*/ 4030862 h 4358522"/>
                  <a:gd name="connsiteX15" fmla="*/ 492760 w 492760"/>
                  <a:gd name="connsiteY15" fmla="*/ 4147702 h 4358522"/>
                  <a:gd name="connsiteX16" fmla="*/ 375920 w 492760"/>
                  <a:gd name="connsiteY16" fmla="*/ 4264542 h 4358522"/>
                  <a:gd name="connsiteX17" fmla="*/ 366714 w 492760"/>
                  <a:gd name="connsiteY17" fmla="*/ 4264542 h 4358522"/>
                  <a:gd name="connsiteX18" fmla="*/ 363400 w 492760"/>
                  <a:gd name="connsiteY18" fmla="*/ 4280956 h 4358522"/>
                  <a:gd name="connsiteX19" fmla="*/ 246380 w 492760"/>
                  <a:gd name="connsiteY19" fmla="*/ 4358522 h 4358522"/>
                  <a:gd name="connsiteX20" fmla="*/ 129360 w 492760"/>
                  <a:gd name="connsiteY20" fmla="*/ 4280956 h 4358522"/>
                  <a:gd name="connsiteX21" fmla="*/ 126046 w 492760"/>
                  <a:gd name="connsiteY21" fmla="*/ 4264542 h 4358522"/>
                  <a:gd name="connsiteX22" fmla="*/ 116840 w 492760"/>
                  <a:gd name="connsiteY22" fmla="*/ 4264542 h 4358522"/>
                  <a:gd name="connsiteX23" fmla="*/ 0 w 492760"/>
                  <a:gd name="connsiteY23" fmla="*/ 4147702 h 43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2760" h="4358522">
                    <a:moveTo>
                      <a:pt x="0" y="210820"/>
                    </a:moveTo>
                    <a:cubicBezTo>
                      <a:pt x="0" y="146291"/>
                      <a:pt x="52311" y="93980"/>
                      <a:pt x="116840" y="93980"/>
                    </a:cubicBezTo>
                    <a:lnTo>
                      <a:pt x="126046" y="93980"/>
                    </a:lnTo>
                    <a:lnTo>
                      <a:pt x="129360" y="77566"/>
                    </a:lnTo>
                    <a:cubicBezTo>
                      <a:pt x="148640" y="31984"/>
                      <a:pt x="193775" y="0"/>
                      <a:pt x="246380" y="0"/>
                    </a:cubicBezTo>
                    <a:cubicBezTo>
                      <a:pt x="298985" y="0"/>
                      <a:pt x="344120" y="31984"/>
                      <a:pt x="363400" y="77566"/>
                    </a:cubicBezTo>
                    <a:lnTo>
                      <a:pt x="366714" y="93980"/>
                    </a:lnTo>
                    <a:lnTo>
                      <a:pt x="375920" y="93980"/>
                    </a:lnTo>
                    <a:cubicBezTo>
                      <a:pt x="440449" y="93980"/>
                      <a:pt x="492760" y="146291"/>
                      <a:pt x="492760" y="210820"/>
                    </a:cubicBezTo>
                    <a:cubicBezTo>
                      <a:pt x="492760" y="275349"/>
                      <a:pt x="440449" y="327660"/>
                      <a:pt x="375920" y="327660"/>
                    </a:cubicBezTo>
                    <a:lnTo>
                      <a:pt x="116840" y="327660"/>
                    </a:lnTo>
                    <a:cubicBezTo>
                      <a:pt x="52311" y="327660"/>
                      <a:pt x="0" y="275349"/>
                      <a:pt x="0" y="210820"/>
                    </a:cubicBezTo>
                    <a:close/>
                    <a:moveTo>
                      <a:pt x="0" y="4147702"/>
                    </a:moveTo>
                    <a:cubicBezTo>
                      <a:pt x="0" y="4083173"/>
                      <a:pt x="52311" y="4030862"/>
                      <a:pt x="116840" y="4030862"/>
                    </a:cubicBezTo>
                    <a:lnTo>
                      <a:pt x="375920" y="4030862"/>
                    </a:lnTo>
                    <a:cubicBezTo>
                      <a:pt x="440449" y="4030862"/>
                      <a:pt x="492760" y="4083173"/>
                      <a:pt x="492760" y="4147702"/>
                    </a:cubicBezTo>
                    <a:cubicBezTo>
                      <a:pt x="492760" y="4212231"/>
                      <a:pt x="440449" y="4264542"/>
                      <a:pt x="375920" y="4264542"/>
                    </a:cubicBezTo>
                    <a:lnTo>
                      <a:pt x="366714" y="4264542"/>
                    </a:lnTo>
                    <a:lnTo>
                      <a:pt x="363400" y="4280956"/>
                    </a:lnTo>
                    <a:cubicBezTo>
                      <a:pt x="344120" y="4326538"/>
                      <a:pt x="298985" y="4358522"/>
                      <a:pt x="246380" y="4358522"/>
                    </a:cubicBezTo>
                    <a:cubicBezTo>
                      <a:pt x="193775" y="4358522"/>
                      <a:pt x="148640" y="4326538"/>
                      <a:pt x="129360" y="4280956"/>
                    </a:cubicBezTo>
                    <a:lnTo>
                      <a:pt x="126046" y="4264542"/>
                    </a:lnTo>
                    <a:lnTo>
                      <a:pt x="116840" y="4264542"/>
                    </a:lnTo>
                    <a:cubicBezTo>
                      <a:pt x="52311" y="4264542"/>
                      <a:pt x="0" y="4212231"/>
                      <a:pt x="0" y="414770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02"/>
              <p:cNvSpPr/>
              <p:nvPr/>
            </p:nvSpPr>
            <p:spPr>
              <a:xfrm rot="5400000">
                <a:off x="7532601" y="1642792"/>
                <a:ext cx="737192" cy="5805955"/>
              </a:xfrm>
              <a:custGeom>
                <a:avLst/>
                <a:gdLst>
                  <a:gd name="connsiteX0" fmla="*/ 0 w 492760"/>
                  <a:gd name="connsiteY0" fmla="*/ 210820 h 4358522"/>
                  <a:gd name="connsiteX1" fmla="*/ 116840 w 492760"/>
                  <a:gd name="connsiteY1" fmla="*/ 93980 h 4358522"/>
                  <a:gd name="connsiteX2" fmla="*/ 126046 w 492760"/>
                  <a:gd name="connsiteY2" fmla="*/ 93980 h 4358522"/>
                  <a:gd name="connsiteX3" fmla="*/ 129360 w 492760"/>
                  <a:gd name="connsiteY3" fmla="*/ 77566 h 4358522"/>
                  <a:gd name="connsiteX4" fmla="*/ 246380 w 492760"/>
                  <a:gd name="connsiteY4" fmla="*/ 0 h 4358522"/>
                  <a:gd name="connsiteX5" fmla="*/ 363400 w 492760"/>
                  <a:gd name="connsiteY5" fmla="*/ 77566 h 4358522"/>
                  <a:gd name="connsiteX6" fmla="*/ 366714 w 492760"/>
                  <a:gd name="connsiteY6" fmla="*/ 93980 h 4358522"/>
                  <a:gd name="connsiteX7" fmla="*/ 375920 w 492760"/>
                  <a:gd name="connsiteY7" fmla="*/ 93980 h 4358522"/>
                  <a:gd name="connsiteX8" fmla="*/ 492760 w 492760"/>
                  <a:gd name="connsiteY8" fmla="*/ 210820 h 4358522"/>
                  <a:gd name="connsiteX9" fmla="*/ 375920 w 492760"/>
                  <a:gd name="connsiteY9" fmla="*/ 327660 h 4358522"/>
                  <a:gd name="connsiteX10" fmla="*/ 116840 w 492760"/>
                  <a:gd name="connsiteY10" fmla="*/ 327660 h 4358522"/>
                  <a:gd name="connsiteX11" fmla="*/ 0 w 492760"/>
                  <a:gd name="connsiteY11" fmla="*/ 210820 h 4358522"/>
                  <a:gd name="connsiteX12" fmla="*/ 0 w 492760"/>
                  <a:gd name="connsiteY12" fmla="*/ 4147702 h 4358522"/>
                  <a:gd name="connsiteX13" fmla="*/ 116840 w 492760"/>
                  <a:gd name="connsiteY13" fmla="*/ 4030862 h 4358522"/>
                  <a:gd name="connsiteX14" fmla="*/ 375920 w 492760"/>
                  <a:gd name="connsiteY14" fmla="*/ 4030862 h 4358522"/>
                  <a:gd name="connsiteX15" fmla="*/ 492760 w 492760"/>
                  <a:gd name="connsiteY15" fmla="*/ 4147702 h 4358522"/>
                  <a:gd name="connsiteX16" fmla="*/ 375920 w 492760"/>
                  <a:gd name="connsiteY16" fmla="*/ 4264542 h 4358522"/>
                  <a:gd name="connsiteX17" fmla="*/ 366714 w 492760"/>
                  <a:gd name="connsiteY17" fmla="*/ 4264542 h 4358522"/>
                  <a:gd name="connsiteX18" fmla="*/ 363400 w 492760"/>
                  <a:gd name="connsiteY18" fmla="*/ 4280956 h 4358522"/>
                  <a:gd name="connsiteX19" fmla="*/ 246380 w 492760"/>
                  <a:gd name="connsiteY19" fmla="*/ 4358522 h 4358522"/>
                  <a:gd name="connsiteX20" fmla="*/ 129360 w 492760"/>
                  <a:gd name="connsiteY20" fmla="*/ 4280956 h 4358522"/>
                  <a:gd name="connsiteX21" fmla="*/ 126046 w 492760"/>
                  <a:gd name="connsiteY21" fmla="*/ 4264542 h 4358522"/>
                  <a:gd name="connsiteX22" fmla="*/ 116840 w 492760"/>
                  <a:gd name="connsiteY22" fmla="*/ 4264542 h 4358522"/>
                  <a:gd name="connsiteX23" fmla="*/ 0 w 492760"/>
                  <a:gd name="connsiteY23" fmla="*/ 4147702 h 435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2760" h="4358522">
                    <a:moveTo>
                      <a:pt x="0" y="210820"/>
                    </a:moveTo>
                    <a:cubicBezTo>
                      <a:pt x="0" y="146291"/>
                      <a:pt x="52311" y="93980"/>
                      <a:pt x="116840" y="93980"/>
                    </a:cubicBezTo>
                    <a:lnTo>
                      <a:pt x="126046" y="93980"/>
                    </a:lnTo>
                    <a:lnTo>
                      <a:pt x="129360" y="77566"/>
                    </a:lnTo>
                    <a:cubicBezTo>
                      <a:pt x="148640" y="31984"/>
                      <a:pt x="193775" y="0"/>
                      <a:pt x="246380" y="0"/>
                    </a:cubicBezTo>
                    <a:cubicBezTo>
                      <a:pt x="298985" y="0"/>
                      <a:pt x="344120" y="31984"/>
                      <a:pt x="363400" y="77566"/>
                    </a:cubicBezTo>
                    <a:lnTo>
                      <a:pt x="366714" y="93980"/>
                    </a:lnTo>
                    <a:lnTo>
                      <a:pt x="375920" y="93980"/>
                    </a:lnTo>
                    <a:cubicBezTo>
                      <a:pt x="440449" y="93980"/>
                      <a:pt x="492760" y="146291"/>
                      <a:pt x="492760" y="210820"/>
                    </a:cubicBezTo>
                    <a:cubicBezTo>
                      <a:pt x="492760" y="275349"/>
                      <a:pt x="440449" y="327660"/>
                      <a:pt x="375920" y="327660"/>
                    </a:cubicBezTo>
                    <a:lnTo>
                      <a:pt x="116840" y="327660"/>
                    </a:lnTo>
                    <a:cubicBezTo>
                      <a:pt x="52311" y="327660"/>
                      <a:pt x="0" y="275349"/>
                      <a:pt x="0" y="210820"/>
                    </a:cubicBezTo>
                    <a:close/>
                    <a:moveTo>
                      <a:pt x="0" y="4147702"/>
                    </a:moveTo>
                    <a:cubicBezTo>
                      <a:pt x="0" y="4083173"/>
                      <a:pt x="52311" y="4030862"/>
                      <a:pt x="116840" y="4030862"/>
                    </a:cubicBezTo>
                    <a:lnTo>
                      <a:pt x="375920" y="4030862"/>
                    </a:lnTo>
                    <a:cubicBezTo>
                      <a:pt x="440449" y="4030862"/>
                      <a:pt x="492760" y="4083173"/>
                      <a:pt x="492760" y="4147702"/>
                    </a:cubicBezTo>
                    <a:cubicBezTo>
                      <a:pt x="492760" y="4212231"/>
                      <a:pt x="440449" y="4264542"/>
                      <a:pt x="375920" y="4264542"/>
                    </a:cubicBezTo>
                    <a:lnTo>
                      <a:pt x="366714" y="4264542"/>
                    </a:lnTo>
                    <a:lnTo>
                      <a:pt x="363400" y="4280956"/>
                    </a:lnTo>
                    <a:cubicBezTo>
                      <a:pt x="344120" y="4326538"/>
                      <a:pt x="298985" y="4358522"/>
                      <a:pt x="246380" y="4358522"/>
                    </a:cubicBezTo>
                    <a:cubicBezTo>
                      <a:pt x="193775" y="4358522"/>
                      <a:pt x="148640" y="4326538"/>
                      <a:pt x="129360" y="4280956"/>
                    </a:cubicBezTo>
                    <a:lnTo>
                      <a:pt x="126046" y="4264542"/>
                    </a:lnTo>
                    <a:lnTo>
                      <a:pt x="116840" y="4264542"/>
                    </a:lnTo>
                    <a:cubicBezTo>
                      <a:pt x="52311" y="4264542"/>
                      <a:pt x="0" y="4212231"/>
                      <a:pt x="0" y="414770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框"/>
            <p:cNvSpPr/>
            <p:nvPr/>
          </p:nvSpPr>
          <p:spPr>
            <a:xfrm>
              <a:off x="1641231" y="2941320"/>
              <a:ext cx="8909538" cy="3294380"/>
            </a:xfrm>
            <a:custGeom>
              <a:avLst/>
              <a:gdLst>
                <a:gd name="connsiteX0" fmla="*/ 181089 w 3865880"/>
                <a:gd name="connsiteY0" fmla="*/ 0 h 1511808"/>
                <a:gd name="connsiteX1" fmla="*/ 3689872 w 3865880"/>
                <a:gd name="connsiteY1" fmla="*/ 0 h 1511808"/>
                <a:gd name="connsiteX2" fmla="*/ 3702562 w 3865880"/>
                <a:gd name="connsiteY2" fmla="*/ 62855 h 1511808"/>
                <a:gd name="connsiteX3" fmla="*/ 3835029 w 3865880"/>
                <a:gd name="connsiteY3" fmla="*/ 195323 h 1511808"/>
                <a:gd name="connsiteX4" fmla="*/ 3865880 w 3865880"/>
                <a:gd name="connsiteY4" fmla="*/ 204899 h 1511808"/>
                <a:gd name="connsiteX5" fmla="*/ 3865880 w 3865880"/>
                <a:gd name="connsiteY5" fmla="*/ 1287605 h 1511808"/>
                <a:gd name="connsiteX6" fmla="*/ 3835029 w 3865880"/>
                <a:gd name="connsiteY6" fmla="*/ 1297181 h 1511808"/>
                <a:gd name="connsiteX7" fmla="*/ 3702562 w 3865880"/>
                <a:gd name="connsiteY7" fmla="*/ 1429649 h 1511808"/>
                <a:gd name="connsiteX8" fmla="*/ 3685974 w 3865880"/>
                <a:gd name="connsiteY8" fmla="*/ 1511808 h 1511808"/>
                <a:gd name="connsiteX9" fmla="*/ 184986 w 3865880"/>
                <a:gd name="connsiteY9" fmla="*/ 1511808 h 1511808"/>
                <a:gd name="connsiteX10" fmla="*/ 168399 w 3865880"/>
                <a:gd name="connsiteY10" fmla="*/ 1429649 h 1511808"/>
                <a:gd name="connsiteX11" fmla="*/ 35931 w 3865880"/>
                <a:gd name="connsiteY11" fmla="*/ 1297181 h 1511808"/>
                <a:gd name="connsiteX12" fmla="*/ 0 w 3865880"/>
                <a:gd name="connsiteY12" fmla="*/ 1286028 h 1511808"/>
                <a:gd name="connsiteX13" fmla="*/ 0 w 3865880"/>
                <a:gd name="connsiteY13" fmla="*/ 206476 h 1511808"/>
                <a:gd name="connsiteX14" fmla="*/ 35931 w 3865880"/>
                <a:gd name="connsiteY14" fmla="*/ 195323 h 1511808"/>
                <a:gd name="connsiteX15" fmla="*/ 168399 w 3865880"/>
                <a:gd name="connsiteY15" fmla="*/ 62855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1511808">
                  <a:moveTo>
                    <a:pt x="181089" y="0"/>
                  </a:moveTo>
                  <a:lnTo>
                    <a:pt x="3689872" y="0"/>
                  </a:lnTo>
                  <a:lnTo>
                    <a:pt x="3702562" y="62855"/>
                  </a:lnTo>
                  <a:cubicBezTo>
                    <a:pt x="3727754" y="122416"/>
                    <a:pt x="3775468" y="170131"/>
                    <a:pt x="3835029" y="195323"/>
                  </a:cubicBezTo>
                  <a:lnTo>
                    <a:pt x="3865880" y="204899"/>
                  </a:lnTo>
                  <a:lnTo>
                    <a:pt x="3865880" y="1287605"/>
                  </a:lnTo>
                  <a:lnTo>
                    <a:pt x="3835029" y="1297181"/>
                  </a:lnTo>
                  <a:cubicBezTo>
                    <a:pt x="3775468" y="1322373"/>
                    <a:pt x="3727754" y="1370088"/>
                    <a:pt x="3702562" y="1429649"/>
                  </a:cubicBezTo>
                  <a:lnTo>
                    <a:pt x="3685974" y="1511808"/>
                  </a:lnTo>
                  <a:lnTo>
                    <a:pt x="184986" y="1511808"/>
                  </a:lnTo>
                  <a:lnTo>
                    <a:pt x="168399" y="1429649"/>
                  </a:lnTo>
                  <a:cubicBezTo>
                    <a:pt x="143207" y="1370088"/>
                    <a:pt x="95492" y="1322373"/>
                    <a:pt x="35931" y="1297181"/>
                  </a:cubicBezTo>
                  <a:lnTo>
                    <a:pt x="0" y="1286028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95492" y="170131"/>
                    <a:pt x="143207" y="122416"/>
                    <a:pt x="168399" y="628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73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94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底图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投影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12192001" h="6858001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桂花图案"/>
          <p:cNvGrpSpPr/>
          <p:nvPr userDrawn="1"/>
        </p:nvGrpSpPr>
        <p:grpSpPr>
          <a:xfrm>
            <a:off x="890108" y="774181"/>
            <a:ext cx="226223" cy="226222"/>
            <a:chOff x="3907628" y="713221"/>
            <a:chExt cx="226223" cy="226222"/>
          </a:xfrm>
        </p:grpSpPr>
        <p:sp>
          <p:nvSpPr>
            <p:cNvPr id="8" name="叶子"/>
            <p:cNvSpPr/>
            <p:nvPr/>
          </p:nvSpPr>
          <p:spPr>
            <a:xfrm rot="16200000" flipH="1">
              <a:off x="3907629" y="713220"/>
              <a:ext cx="226222" cy="226223"/>
            </a:xfrm>
            <a:custGeom>
              <a:avLst/>
              <a:gdLst>
                <a:gd name="connsiteX0" fmla="*/ 0 w 1118110"/>
                <a:gd name="connsiteY0" fmla="*/ 1118109 h 1118110"/>
                <a:gd name="connsiteX1" fmla="*/ 393478 w 1118110"/>
                <a:gd name="connsiteY1" fmla="*/ 1034293 h 1118110"/>
                <a:gd name="connsiteX2" fmla="*/ 514013 w 1118110"/>
                <a:gd name="connsiteY2" fmla="*/ 1009958 h 1118110"/>
                <a:gd name="connsiteX3" fmla="*/ 559054 w 1118110"/>
                <a:gd name="connsiteY3" fmla="*/ 985511 h 1118110"/>
                <a:gd name="connsiteX4" fmla="*/ 604097 w 1118110"/>
                <a:gd name="connsiteY4" fmla="*/ 1009959 h 1118110"/>
                <a:gd name="connsiteX5" fmla="*/ 724631 w 1118110"/>
                <a:gd name="connsiteY5" fmla="*/ 1034294 h 1118110"/>
                <a:gd name="connsiteX6" fmla="*/ 1118109 w 1118110"/>
                <a:gd name="connsiteY6" fmla="*/ 1118110 h 1118110"/>
                <a:gd name="connsiteX7" fmla="*/ 1034293 w 1118110"/>
                <a:gd name="connsiteY7" fmla="*/ 724633 h 1118110"/>
                <a:gd name="connsiteX8" fmla="*/ 1009959 w 1118110"/>
                <a:gd name="connsiteY8" fmla="*/ 604099 h 1118110"/>
                <a:gd name="connsiteX9" fmla="*/ 985511 w 1118110"/>
                <a:gd name="connsiteY9" fmla="*/ 559057 h 1118110"/>
                <a:gd name="connsiteX10" fmla="*/ 1009960 w 1118110"/>
                <a:gd name="connsiteY10" fmla="*/ 514014 h 1118110"/>
                <a:gd name="connsiteX11" fmla="*/ 1034294 w 1118110"/>
                <a:gd name="connsiteY11" fmla="*/ 393479 h 1118110"/>
                <a:gd name="connsiteX12" fmla="*/ 1118110 w 1118110"/>
                <a:gd name="connsiteY12" fmla="*/ 1 h 1118110"/>
                <a:gd name="connsiteX13" fmla="*/ 724633 w 1118110"/>
                <a:gd name="connsiteY13" fmla="*/ 83817 h 1118110"/>
                <a:gd name="connsiteX14" fmla="*/ 604099 w 1118110"/>
                <a:gd name="connsiteY14" fmla="*/ 108152 h 1118110"/>
                <a:gd name="connsiteX15" fmla="*/ 559057 w 1118110"/>
                <a:gd name="connsiteY15" fmla="*/ 132600 h 1118110"/>
                <a:gd name="connsiteX16" fmla="*/ 514013 w 1118110"/>
                <a:gd name="connsiteY16" fmla="*/ 108151 h 1118110"/>
                <a:gd name="connsiteX17" fmla="*/ 393478 w 1118110"/>
                <a:gd name="connsiteY17" fmla="*/ 83816 h 1118110"/>
                <a:gd name="connsiteX18" fmla="*/ 1 w 1118110"/>
                <a:gd name="connsiteY18" fmla="*/ 0 h 1118110"/>
                <a:gd name="connsiteX19" fmla="*/ 83817 w 1118110"/>
                <a:gd name="connsiteY19" fmla="*/ 393478 h 1118110"/>
                <a:gd name="connsiteX20" fmla="*/ 108151 w 1118110"/>
                <a:gd name="connsiteY20" fmla="*/ 514013 h 1118110"/>
                <a:gd name="connsiteX21" fmla="*/ 132599 w 1118110"/>
                <a:gd name="connsiteY21" fmla="*/ 559054 h 1118110"/>
                <a:gd name="connsiteX22" fmla="*/ 108150 w 1118110"/>
                <a:gd name="connsiteY22" fmla="*/ 604098 h 1118110"/>
                <a:gd name="connsiteX23" fmla="*/ 83816 w 1118110"/>
                <a:gd name="connsiteY23" fmla="*/ 724632 h 1118110"/>
                <a:gd name="connsiteX24" fmla="*/ 0 w 1118110"/>
                <a:gd name="connsiteY24" fmla="*/ 1118109 h 1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8110" h="1118110">
                  <a:moveTo>
                    <a:pt x="0" y="1118109"/>
                  </a:moveTo>
                  <a:cubicBezTo>
                    <a:pt x="131159" y="1062232"/>
                    <a:pt x="262319" y="1034293"/>
                    <a:pt x="393478" y="1034293"/>
                  </a:cubicBezTo>
                  <a:cubicBezTo>
                    <a:pt x="436234" y="1034293"/>
                    <a:pt x="476965" y="1025628"/>
                    <a:pt x="514013" y="1009958"/>
                  </a:cubicBezTo>
                  <a:lnTo>
                    <a:pt x="559054" y="985511"/>
                  </a:lnTo>
                  <a:lnTo>
                    <a:pt x="604097" y="1009959"/>
                  </a:lnTo>
                  <a:cubicBezTo>
                    <a:pt x="641144" y="1025629"/>
                    <a:pt x="681876" y="1034294"/>
                    <a:pt x="724631" y="1034294"/>
                  </a:cubicBezTo>
                  <a:cubicBezTo>
                    <a:pt x="855790" y="1034294"/>
                    <a:pt x="986950" y="1062233"/>
                    <a:pt x="1118109" y="1118110"/>
                  </a:cubicBezTo>
                  <a:cubicBezTo>
                    <a:pt x="1062232" y="986951"/>
                    <a:pt x="1034293" y="855792"/>
                    <a:pt x="1034293" y="724633"/>
                  </a:cubicBezTo>
                  <a:cubicBezTo>
                    <a:pt x="1034293" y="681878"/>
                    <a:pt x="1025628" y="641146"/>
                    <a:pt x="1009959" y="604099"/>
                  </a:cubicBezTo>
                  <a:lnTo>
                    <a:pt x="985511" y="559057"/>
                  </a:lnTo>
                  <a:lnTo>
                    <a:pt x="1009960" y="514014"/>
                  </a:lnTo>
                  <a:cubicBezTo>
                    <a:pt x="1025629" y="476966"/>
                    <a:pt x="1034294" y="436235"/>
                    <a:pt x="1034294" y="393479"/>
                  </a:cubicBezTo>
                  <a:cubicBezTo>
                    <a:pt x="1034294" y="262320"/>
                    <a:pt x="1062233" y="131160"/>
                    <a:pt x="1118110" y="1"/>
                  </a:cubicBezTo>
                  <a:cubicBezTo>
                    <a:pt x="986951" y="55878"/>
                    <a:pt x="855792" y="83817"/>
                    <a:pt x="724633" y="83817"/>
                  </a:cubicBezTo>
                  <a:cubicBezTo>
                    <a:pt x="681878" y="83817"/>
                    <a:pt x="641146" y="92482"/>
                    <a:pt x="604099" y="108152"/>
                  </a:cubicBezTo>
                  <a:lnTo>
                    <a:pt x="559057" y="132600"/>
                  </a:lnTo>
                  <a:lnTo>
                    <a:pt x="514013" y="108151"/>
                  </a:lnTo>
                  <a:cubicBezTo>
                    <a:pt x="476965" y="92481"/>
                    <a:pt x="436234" y="83816"/>
                    <a:pt x="393478" y="83816"/>
                  </a:cubicBezTo>
                  <a:cubicBezTo>
                    <a:pt x="262319" y="83816"/>
                    <a:pt x="131160" y="55877"/>
                    <a:pt x="1" y="0"/>
                  </a:cubicBezTo>
                  <a:cubicBezTo>
                    <a:pt x="55878" y="131159"/>
                    <a:pt x="83817" y="262319"/>
                    <a:pt x="83817" y="393478"/>
                  </a:cubicBezTo>
                  <a:cubicBezTo>
                    <a:pt x="83817" y="436234"/>
                    <a:pt x="92482" y="476965"/>
                    <a:pt x="108151" y="514013"/>
                  </a:cubicBezTo>
                  <a:lnTo>
                    <a:pt x="132599" y="559054"/>
                  </a:lnTo>
                  <a:lnTo>
                    <a:pt x="108150" y="604098"/>
                  </a:lnTo>
                  <a:cubicBezTo>
                    <a:pt x="92481" y="641145"/>
                    <a:pt x="83816" y="681877"/>
                    <a:pt x="83816" y="724632"/>
                  </a:cubicBezTo>
                  <a:cubicBezTo>
                    <a:pt x="83816" y="855791"/>
                    <a:pt x="55877" y="986950"/>
                    <a:pt x="0" y="1118109"/>
                  </a:cubicBez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14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accent2">
                  <a:lumMod val="75000"/>
                </a:schemeClr>
              </a:solidFill>
            </a:ln>
            <a:effectLst>
              <a:outerShdw blurRad="317500" dist="190500" dir="5400000" sx="97000" sy="97000" algn="t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桂花花瓣-小"/>
            <p:cNvSpPr/>
            <p:nvPr/>
          </p:nvSpPr>
          <p:spPr>
            <a:xfrm rot="8100000">
              <a:off x="3913822" y="722526"/>
              <a:ext cx="210336" cy="210338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63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页面标题"/>
          <p:cNvSpPr>
            <a:spLocks noGrp="1"/>
          </p:cNvSpPr>
          <p:nvPr>
            <p:ph type="title"/>
          </p:nvPr>
        </p:nvSpPr>
        <p:spPr>
          <a:xfrm>
            <a:off x="1260566" y="626383"/>
            <a:ext cx="5130073" cy="66538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defRPr lang="zh-CN" altLang="en-US" sz="2800" b="1" kern="1200" spc="600">
                <a:gradFill>
                  <a:gsLst>
                    <a:gs pos="89000">
                      <a:schemeClr val="accent2">
                        <a:lumMod val="75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  <a:gs pos="2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  <a:latin typeface="+mn-lt"/>
                <a:ea typeface="+mn-ea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5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底图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月亮"/>
          <p:cNvGrpSpPr/>
          <p:nvPr userDrawn="1"/>
        </p:nvGrpSpPr>
        <p:grpSpPr>
          <a:xfrm>
            <a:off x="2656840" y="955765"/>
            <a:ext cx="1720722" cy="1726475"/>
            <a:chOff x="8752100" y="1429922"/>
            <a:chExt cx="1736830" cy="1742636"/>
          </a:xfrm>
        </p:grpSpPr>
        <p:sp>
          <p:nvSpPr>
            <p:cNvPr id="5" name="底色"/>
            <p:cNvSpPr/>
            <p:nvPr/>
          </p:nvSpPr>
          <p:spPr>
            <a:xfrm>
              <a:off x="8835390" y="1516380"/>
              <a:ext cx="1569720" cy="1569720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月亮"/>
            <p:cNvSpPr/>
            <p:nvPr>
              <p:custDataLst>
                <p:tags r:id="rId1"/>
              </p:custDataLst>
            </p:nvPr>
          </p:nvSpPr>
          <p:spPr>
            <a:xfrm>
              <a:off x="8752100" y="1429922"/>
              <a:ext cx="1736830" cy="1742636"/>
            </a:xfrm>
            <a:prstGeom prst="ellipse">
              <a:avLst/>
            </a:prstGeom>
            <a:blipFill dpi="0" rotWithShape="1">
              <a:blip r:embed="rId5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88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65322EA-1EA5-43EE-B982-D87D7A408F26}"/>
              </a:ext>
            </a:extLst>
          </p:cNvPr>
          <p:cNvSpPr/>
          <p:nvPr userDrawn="1"/>
        </p:nvSpPr>
        <p:spPr>
          <a:xfrm>
            <a:off x="4041592" y="-619626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alpha val="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公众号：陈西设计之家。微信搜索即可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E934A8-FF48-4EE8-A44C-A520F1C5E9E1}"/>
              </a:ext>
            </a:extLst>
          </p:cNvPr>
          <p:cNvSpPr/>
          <p:nvPr userDrawn="1"/>
        </p:nvSpPr>
        <p:spPr>
          <a:xfrm>
            <a:off x="4041592" y="710829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alpha val="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公众号：陈西设计之家。微信搜索即可</a:t>
            </a:r>
          </a:p>
        </p:txBody>
      </p:sp>
      <p:sp>
        <p:nvSpPr>
          <p:cNvPr id="7" name="矩形 6" hidden="1">
            <a:extLst>
              <a:ext uri="{FF2B5EF4-FFF2-40B4-BE49-F238E27FC236}">
                <a16:creationId xmlns:a16="http://schemas.microsoft.com/office/drawing/2014/main" id="{3FDBA798-4F0B-44D9-A0B7-F5651C15F4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3320143" y="7114224"/>
            <a:ext cx="5551714" cy="108540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6800" rtlCol="0" anchor="ctr"/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©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版权所有：陈西设计之家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(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微信号：</a:t>
            </a: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2090298045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）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OPPOSans B" panose="00020600040101010101" pitchFamily="18" charset="-122"/>
              <a:ea typeface="阿里巴巴普惠体 H" panose="00020600040101010101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©</a:t>
            </a: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阿里巴巴普惠体 H" panose="00020600040101010101"/>
              </a:rPr>
              <a:t>版权所属公司：合肥陈西文化传媒科技有限公司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OPPOSans B" panose="00020600040101010101" pitchFamily="18" charset="-122"/>
              <a:ea typeface="阿里巴巴普惠体 H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56169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边界撑开"/>
          <p:cNvGrpSpPr/>
          <p:nvPr userDrawn="1"/>
        </p:nvGrpSpPr>
        <p:grpSpPr>
          <a:xfrm>
            <a:off x="-29192220" y="-21800820"/>
            <a:ext cx="70576440" cy="50459640"/>
            <a:chOff x="-29192220" y="-21800820"/>
            <a:chExt cx="70576440" cy="50459640"/>
          </a:xfrm>
        </p:grpSpPr>
        <p:sp>
          <p:nvSpPr>
            <p:cNvPr id="7" name="04"/>
            <p:cNvSpPr/>
            <p:nvPr userDrawn="1"/>
          </p:nvSpPr>
          <p:spPr>
            <a:xfrm>
              <a:off x="5935980" y="-21800820"/>
              <a:ext cx="320040" cy="32004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03"/>
            <p:cNvSpPr/>
            <p:nvPr userDrawn="1"/>
          </p:nvSpPr>
          <p:spPr>
            <a:xfrm>
              <a:off x="41064180" y="3268980"/>
              <a:ext cx="320040" cy="32004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02"/>
            <p:cNvSpPr/>
            <p:nvPr userDrawn="1"/>
          </p:nvSpPr>
          <p:spPr>
            <a:xfrm>
              <a:off x="5935980" y="28338780"/>
              <a:ext cx="320040" cy="32004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01"/>
            <p:cNvSpPr/>
            <p:nvPr userDrawn="1"/>
          </p:nvSpPr>
          <p:spPr>
            <a:xfrm>
              <a:off x="-29192220" y="3268980"/>
              <a:ext cx="320040" cy="32004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058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random/>
      </p:transition>
    </mc:Choice>
    <mc:Fallback xmlns="">
      <p:transition spd="slow" advClick="0" advTm="5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1pptmoban.com/shejishi/chenxisheji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51pptmoban.com/" TargetMode="External"/><Relationship Id="rId4" Type="http://schemas.openxmlformats.org/officeDocument/2006/relationships/hyperlink" Target="https://www.51pptmoban.com/daren/zhaohuaj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按钮"/>
          <p:cNvSpPr/>
          <p:nvPr/>
        </p:nvSpPr>
        <p:spPr>
          <a:xfrm>
            <a:off x="1046030" y="4933070"/>
            <a:ext cx="2706368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汇报人：高端设计师</a:t>
            </a:r>
          </a:p>
        </p:txBody>
      </p:sp>
      <p:sp>
        <p:nvSpPr>
          <p:cNvPr id="3" name="小标题"/>
          <p:cNvSpPr txBox="1"/>
          <p:nvPr/>
        </p:nvSpPr>
        <p:spPr>
          <a:xfrm>
            <a:off x="920601" y="2410646"/>
            <a:ext cx="6699814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中秋节活动营销策划模板</a:t>
            </a:r>
            <a:endParaRPr kumimoji="0" lang="zh-CN" altLang="en-US" sz="3600" b="1" i="0" u="none" strike="noStrike" kern="1200" cap="none" spc="60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2" name="大标题"/>
          <p:cNvSpPr txBox="1"/>
          <p:nvPr/>
        </p:nvSpPr>
        <p:spPr>
          <a:xfrm>
            <a:off x="920601" y="1353193"/>
            <a:ext cx="8054051" cy="1107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新潮中式风格</a:t>
            </a:r>
            <a:endParaRPr kumimoji="0" lang="en-US" altLang="zh-CN" sz="6600" b="1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星轨"/>
          <p:cNvGrpSpPr/>
          <p:nvPr/>
        </p:nvGrpSpPr>
        <p:grpSpPr>
          <a:xfrm>
            <a:off x="2736590" y="2892818"/>
            <a:ext cx="6718820" cy="4139058"/>
            <a:chOff x="2736590" y="2892818"/>
            <a:chExt cx="6718820" cy="4139058"/>
          </a:xfrm>
        </p:grpSpPr>
        <p:sp>
          <p:nvSpPr>
            <p:cNvPr id="29" name="轨道"/>
            <p:cNvSpPr/>
            <p:nvPr/>
          </p:nvSpPr>
          <p:spPr>
            <a:xfrm>
              <a:off x="2736590" y="2929702"/>
              <a:ext cx="6718820" cy="4102174"/>
            </a:xfrm>
            <a:custGeom>
              <a:avLst/>
              <a:gdLst>
                <a:gd name="connsiteX0" fmla="*/ 3876676 w 7753352"/>
                <a:gd name="connsiteY0" fmla="*/ 0 h 4522398"/>
                <a:gd name="connsiteX1" fmla="*/ 7753352 w 7753352"/>
                <a:gd name="connsiteY1" fmla="*/ 3101445 h 4522398"/>
                <a:gd name="connsiteX2" fmla="*/ 7448704 w 7753352"/>
                <a:gd name="connsiteY2" fmla="*/ 4308668 h 4522398"/>
                <a:gd name="connsiteX3" fmla="*/ 7320009 w 7753352"/>
                <a:gd name="connsiteY3" fmla="*/ 4522398 h 4522398"/>
                <a:gd name="connsiteX4" fmla="*/ 433344 w 7753352"/>
                <a:gd name="connsiteY4" fmla="*/ 4522398 h 4522398"/>
                <a:gd name="connsiteX5" fmla="*/ 304649 w 7753352"/>
                <a:gd name="connsiteY5" fmla="*/ 4308668 h 4522398"/>
                <a:gd name="connsiteX6" fmla="*/ 0 w 7753352"/>
                <a:gd name="connsiteY6" fmla="*/ 3101445 h 4522398"/>
                <a:gd name="connsiteX7" fmla="*/ 3876676 w 7753352"/>
                <a:gd name="connsiteY7" fmla="*/ 0 h 4522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3352" h="4522398">
                  <a:moveTo>
                    <a:pt x="3876676" y="0"/>
                  </a:moveTo>
                  <a:cubicBezTo>
                    <a:pt x="6017705" y="0"/>
                    <a:pt x="7753352" y="1388564"/>
                    <a:pt x="7753352" y="3101445"/>
                  </a:cubicBezTo>
                  <a:cubicBezTo>
                    <a:pt x="7753352" y="3529665"/>
                    <a:pt x="7644874" y="3937616"/>
                    <a:pt x="7448704" y="4308668"/>
                  </a:cubicBezTo>
                  <a:lnTo>
                    <a:pt x="7320009" y="4522398"/>
                  </a:lnTo>
                  <a:lnTo>
                    <a:pt x="433344" y="4522398"/>
                  </a:lnTo>
                  <a:lnTo>
                    <a:pt x="304649" y="4308668"/>
                  </a:lnTo>
                  <a:cubicBezTo>
                    <a:pt x="108478" y="3937616"/>
                    <a:pt x="0" y="3529665"/>
                    <a:pt x="0" y="3101445"/>
                  </a:cubicBezTo>
                  <a:cubicBezTo>
                    <a:pt x="0" y="1388564"/>
                    <a:pt x="1735647" y="0"/>
                    <a:pt x="38766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15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0"/>
              <a:tileRect/>
            </a:gradFill>
            <a:ln>
              <a:gradFill>
                <a:gsLst>
                  <a:gs pos="100000">
                    <a:schemeClr val="accent2">
                      <a:lumMod val="50000"/>
                      <a:alpha val="0"/>
                    </a:schemeClr>
                  </a:gs>
                  <a:gs pos="88000">
                    <a:schemeClr val="accent2"/>
                  </a:gs>
                  <a:gs pos="0">
                    <a:schemeClr val="accent2">
                      <a:lumMod val="50000"/>
                      <a:alpha val="0"/>
                    </a:schemeClr>
                  </a:gs>
                  <a:gs pos="12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星05"/>
            <p:cNvSpPr/>
            <p:nvPr/>
          </p:nvSpPr>
          <p:spPr>
            <a:xfrm flipV="1">
              <a:off x="9346435" y="5060708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3" name="星04"/>
            <p:cNvSpPr/>
            <p:nvPr/>
          </p:nvSpPr>
          <p:spPr>
            <a:xfrm flipV="1">
              <a:off x="8302169" y="3617480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" name="星03"/>
            <p:cNvSpPr/>
            <p:nvPr/>
          </p:nvSpPr>
          <p:spPr>
            <a:xfrm flipV="1">
              <a:off x="6061127" y="2892818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" name="星02"/>
            <p:cNvSpPr/>
            <p:nvPr/>
          </p:nvSpPr>
          <p:spPr>
            <a:xfrm flipV="1">
              <a:off x="3797987" y="3617480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4" name="星01"/>
            <p:cNvSpPr/>
            <p:nvPr/>
          </p:nvSpPr>
          <p:spPr>
            <a:xfrm flipV="1">
              <a:off x="2790043" y="5060708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6" name="月"/>
          <p:cNvGrpSpPr/>
          <p:nvPr/>
        </p:nvGrpSpPr>
        <p:grpSpPr>
          <a:xfrm>
            <a:off x="4853522" y="4099559"/>
            <a:ext cx="2484957" cy="2493264"/>
            <a:chOff x="4853522" y="4099559"/>
            <a:chExt cx="2484957" cy="2493264"/>
          </a:xfrm>
        </p:grpSpPr>
        <p:sp>
          <p:nvSpPr>
            <p:cNvPr id="19" name="光晕"/>
            <p:cNvSpPr/>
            <p:nvPr/>
          </p:nvSpPr>
          <p:spPr>
            <a:xfrm>
              <a:off x="4892966" y="4099559"/>
              <a:ext cx="2406070" cy="2406070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底色"/>
            <p:cNvSpPr/>
            <p:nvPr/>
          </p:nvSpPr>
          <p:spPr>
            <a:xfrm>
              <a:off x="4972689" y="4223258"/>
              <a:ext cx="2245866" cy="2245866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月亮"/>
            <p:cNvSpPr/>
            <p:nvPr>
              <p:custDataLst>
                <p:tags r:id="rId1"/>
              </p:custDataLst>
            </p:nvPr>
          </p:nvSpPr>
          <p:spPr>
            <a:xfrm>
              <a:off x="4853522" y="4099559"/>
              <a:ext cx="2484957" cy="2493264"/>
            </a:xfrm>
            <a:prstGeom prst="ellipse">
              <a:avLst/>
            </a:prstGeom>
            <a:blipFill dpi="0" rotWithShape="1">
              <a:blip r:embed="rId4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57" name="表头05"/>
          <p:cNvSpPr/>
          <p:nvPr/>
        </p:nvSpPr>
        <p:spPr>
          <a:xfrm>
            <a:off x="9622904" y="4430235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表头04"/>
          <p:cNvSpPr/>
          <p:nvPr/>
        </p:nvSpPr>
        <p:spPr>
          <a:xfrm>
            <a:off x="8776538" y="2369199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7" name="表头03"/>
          <p:cNvSpPr/>
          <p:nvPr/>
        </p:nvSpPr>
        <p:spPr>
          <a:xfrm>
            <a:off x="5153528" y="1261003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表头02"/>
          <p:cNvSpPr/>
          <p:nvPr/>
        </p:nvSpPr>
        <p:spPr>
          <a:xfrm>
            <a:off x="1896279" y="2369199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表头01"/>
          <p:cNvSpPr/>
          <p:nvPr/>
        </p:nvSpPr>
        <p:spPr>
          <a:xfrm>
            <a:off x="684153" y="4430235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6" name="正文05"/>
          <p:cNvSpPr txBox="1"/>
          <p:nvPr/>
        </p:nvSpPr>
        <p:spPr>
          <a:xfrm>
            <a:off x="9635161" y="4990738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41" name="正文04"/>
          <p:cNvSpPr txBox="1"/>
          <p:nvPr/>
        </p:nvSpPr>
        <p:spPr>
          <a:xfrm>
            <a:off x="8788795" y="2929702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46" name="正文03"/>
          <p:cNvSpPr txBox="1"/>
          <p:nvPr/>
        </p:nvSpPr>
        <p:spPr>
          <a:xfrm>
            <a:off x="5165785" y="1821506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38" name="正文02"/>
          <p:cNvSpPr txBox="1"/>
          <p:nvPr/>
        </p:nvSpPr>
        <p:spPr>
          <a:xfrm>
            <a:off x="1908536" y="2929702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51" name="正文01"/>
          <p:cNvSpPr txBox="1"/>
          <p:nvPr/>
        </p:nvSpPr>
        <p:spPr>
          <a:xfrm>
            <a:off x="696410" y="4990738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58" name="小标题05"/>
          <p:cNvSpPr txBox="1"/>
          <p:nvPr/>
        </p:nvSpPr>
        <p:spPr>
          <a:xfrm>
            <a:off x="9801974" y="4519640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渠道准备</a:t>
            </a:r>
          </a:p>
        </p:txBody>
      </p:sp>
      <p:sp>
        <p:nvSpPr>
          <p:cNvPr id="43" name="小标题04"/>
          <p:cNvSpPr txBox="1"/>
          <p:nvPr/>
        </p:nvSpPr>
        <p:spPr>
          <a:xfrm>
            <a:off x="8955608" y="2458604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物料准备</a:t>
            </a:r>
          </a:p>
        </p:txBody>
      </p:sp>
      <p:sp>
        <p:nvSpPr>
          <p:cNvPr id="48" name="小标题03"/>
          <p:cNvSpPr txBox="1"/>
          <p:nvPr/>
        </p:nvSpPr>
        <p:spPr>
          <a:xfrm>
            <a:off x="5332598" y="1350408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使用设备</a:t>
            </a:r>
          </a:p>
        </p:txBody>
      </p:sp>
      <p:sp>
        <p:nvSpPr>
          <p:cNvPr id="37" name="小标题02"/>
          <p:cNvSpPr txBox="1"/>
          <p:nvPr/>
        </p:nvSpPr>
        <p:spPr>
          <a:xfrm>
            <a:off x="2075349" y="2458604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场地安排</a:t>
            </a:r>
          </a:p>
        </p:txBody>
      </p:sp>
      <p:sp>
        <p:nvSpPr>
          <p:cNvPr id="53" name="小标题01"/>
          <p:cNvSpPr txBox="1"/>
          <p:nvPr/>
        </p:nvSpPr>
        <p:spPr>
          <a:xfrm>
            <a:off x="863223" y="4519640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人员募集</a:t>
            </a:r>
          </a:p>
        </p:txBody>
      </p:sp>
      <p:sp>
        <p:nvSpPr>
          <p:cNvPr id="30" name="准备工作"/>
          <p:cNvSpPr txBox="1"/>
          <p:nvPr/>
        </p:nvSpPr>
        <p:spPr>
          <a:xfrm>
            <a:off x="5499341" y="4862894"/>
            <a:ext cx="119256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准备工作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4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前期准备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框架"/>
          <p:cNvGrpSpPr/>
          <p:nvPr/>
        </p:nvGrpSpPr>
        <p:grpSpPr>
          <a:xfrm>
            <a:off x="943400" y="1705571"/>
            <a:ext cx="10305200" cy="4463789"/>
            <a:chOff x="943400" y="1705571"/>
            <a:chExt cx="10305200" cy="4463789"/>
          </a:xfrm>
        </p:grpSpPr>
        <p:sp>
          <p:nvSpPr>
            <p:cNvPr id="223" name="分隔线"/>
            <p:cNvSpPr>
              <a:spLocks noChangeAspect="1"/>
            </p:cNvSpPr>
            <p:nvPr/>
          </p:nvSpPr>
          <p:spPr>
            <a:xfrm>
              <a:off x="1619741" y="3892100"/>
              <a:ext cx="6480000" cy="33000"/>
            </a:xfrm>
            <a:custGeom>
              <a:avLst/>
              <a:gdLst>
                <a:gd name="connsiteX0" fmla="*/ 8954662 w 8977522"/>
                <a:gd name="connsiteY0" fmla="*/ 45719 h 45719"/>
                <a:gd name="connsiteX1" fmla="*/ 8977522 w 8977522"/>
                <a:gd name="connsiteY1" fmla="*/ 22860 h 45719"/>
                <a:gd name="connsiteX2" fmla="*/ 8954662 w 8977522"/>
                <a:gd name="connsiteY2" fmla="*/ 0 h 45719"/>
                <a:gd name="connsiteX3" fmla="*/ 8931803 w 8977522"/>
                <a:gd name="connsiteY3" fmla="*/ 22860 h 45719"/>
                <a:gd name="connsiteX4" fmla="*/ 8954662 w 8977522"/>
                <a:gd name="connsiteY4" fmla="*/ 45719 h 45719"/>
                <a:gd name="connsiteX5" fmla="*/ 8726068 w 8977522"/>
                <a:gd name="connsiteY5" fmla="*/ 45719 h 45719"/>
                <a:gd name="connsiteX6" fmla="*/ 8748927 w 8977522"/>
                <a:gd name="connsiteY6" fmla="*/ 22860 h 45719"/>
                <a:gd name="connsiteX7" fmla="*/ 8726068 w 8977522"/>
                <a:gd name="connsiteY7" fmla="*/ 0 h 45719"/>
                <a:gd name="connsiteX8" fmla="*/ 8703208 w 8977522"/>
                <a:gd name="connsiteY8" fmla="*/ 22860 h 45719"/>
                <a:gd name="connsiteX9" fmla="*/ 8726068 w 8977522"/>
                <a:gd name="connsiteY9" fmla="*/ 45719 h 45719"/>
                <a:gd name="connsiteX10" fmla="*/ 8497472 w 8977522"/>
                <a:gd name="connsiteY10" fmla="*/ 45719 h 45719"/>
                <a:gd name="connsiteX11" fmla="*/ 8520332 w 8977522"/>
                <a:gd name="connsiteY11" fmla="*/ 22860 h 45719"/>
                <a:gd name="connsiteX12" fmla="*/ 8497472 w 8977522"/>
                <a:gd name="connsiteY12" fmla="*/ 0 h 45719"/>
                <a:gd name="connsiteX13" fmla="*/ 8474613 w 8977522"/>
                <a:gd name="connsiteY13" fmla="*/ 22860 h 45719"/>
                <a:gd name="connsiteX14" fmla="*/ 8497472 w 8977522"/>
                <a:gd name="connsiteY14" fmla="*/ 45719 h 45719"/>
                <a:gd name="connsiteX15" fmla="*/ 8268878 w 8977522"/>
                <a:gd name="connsiteY15" fmla="*/ 45719 h 45719"/>
                <a:gd name="connsiteX16" fmla="*/ 8291737 w 8977522"/>
                <a:gd name="connsiteY16" fmla="*/ 22860 h 45719"/>
                <a:gd name="connsiteX17" fmla="*/ 8268878 w 8977522"/>
                <a:gd name="connsiteY17" fmla="*/ 0 h 45719"/>
                <a:gd name="connsiteX18" fmla="*/ 8246018 w 8977522"/>
                <a:gd name="connsiteY18" fmla="*/ 22860 h 45719"/>
                <a:gd name="connsiteX19" fmla="*/ 8268878 w 8977522"/>
                <a:gd name="connsiteY19" fmla="*/ 45719 h 45719"/>
                <a:gd name="connsiteX20" fmla="*/ 8040282 w 8977522"/>
                <a:gd name="connsiteY20" fmla="*/ 45719 h 45719"/>
                <a:gd name="connsiteX21" fmla="*/ 8063142 w 8977522"/>
                <a:gd name="connsiteY21" fmla="*/ 22860 h 45719"/>
                <a:gd name="connsiteX22" fmla="*/ 8040282 w 8977522"/>
                <a:gd name="connsiteY22" fmla="*/ 0 h 45719"/>
                <a:gd name="connsiteX23" fmla="*/ 8017423 w 8977522"/>
                <a:gd name="connsiteY23" fmla="*/ 22860 h 45719"/>
                <a:gd name="connsiteX24" fmla="*/ 8040282 w 8977522"/>
                <a:gd name="connsiteY24" fmla="*/ 45719 h 45719"/>
                <a:gd name="connsiteX25" fmla="*/ 7811688 w 8977522"/>
                <a:gd name="connsiteY25" fmla="*/ 45719 h 45719"/>
                <a:gd name="connsiteX26" fmla="*/ 7834547 w 8977522"/>
                <a:gd name="connsiteY26" fmla="*/ 22860 h 45719"/>
                <a:gd name="connsiteX27" fmla="*/ 7811688 w 8977522"/>
                <a:gd name="connsiteY27" fmla="*/ 0 h 45719"/>
                <a:gd name="connsiteX28" fmla="*/ 7788828 w 8977522"/>
                <a:gd name="connsiteY28" fmla="*/ 22860 h 45719"/>
                <a:gd name="connsiteX29" fmla="*/ 7811688 w 8977522"/>
                <a:gd name="connsiteY29" fmla="*/ 45719 h 45719"/>
                <a:gd name="connsiteX30" fmla="*/ 7583092 w 8977522"/>
                <a:gd name="connsiteY30" fmla="*/ 45719 h 45719"/>
                <a:gd name="connsiteX31" fmla="*/ 7605952 w 8977522"/>
                <a:gd name="connsiteY31" fmla="*/ 22860 h 45719"/>
                <a:gd name="connsiteX32" fmla="*/ 7583092 w 8977522"/>
                <a:gd name="connsiteY32" fmla="*/ 0 h 45719"/>
                <a:gd name="connsiteX33" fmla="*/ 7560233 w 8977522"/>
                <a:gd name="connsiteY33" fmla="*/ 22860 h 45719"/>
                <a:gd name="connsiteX34" fmla="*/ 7583092 w 8977522"/>
                <a:gd name="connsiteY34" fmla="*/ 45719 h 45719"/>
                <a:gd name="connsiteX35" fmla="*/ 7354498 w 8977522"/>
                <a:gd name="connsiteY35" fmla="*/ 45719 h 45719"/>
                <a:gd name="connsiteX36" fmla="*/ 7377357 w 8977522"/>
                <a:gd name="connsiteY36" fmla="*/ 22860 h 45719"/>
                <a:gd name="connsiteX37" fmla="*/ 7354498 w 8977522"/>
                <a:gd name="connsiteY37" fmla="*/ 0 h 45719"/>
                <a:gd name="connsiteX38" fmla="*/ 7331638 w 8977522"/>
                <a:gd name="connsiteY38" fmla="*/ 22860 h 45719"/>
                <a:gd name="connsiteX39" fmla="*/ 7354498 w 8977522"/>
                <a:gd name="connsiteY39" fmla="*/ 45719 h 45719"/>
                <a:gd name="connsiteX40" fmla="*/ 7125903 w 8977522"/>
                <a:gd name="connsiteY40" fmla="*/ 45719 h 45719"/>
                <a:gd name="connsiteX41" fmla="*/ 7148762 w 8977522"/>
                <a:gd name="connsiteY41" fmla="*/ 22860 h 45719"/>
                <a:gd name="connsiteX42" fmla="*/ 7125903 w 8977522"/>
                <a:gd name="connsiteY42" fmla="*/ 0 h 45719"/>
                <a:gd name="connsiteX43" fmla="*/ 7103043 w 8977522"/>
                <a:gd name="connsiteY43" fmla="*/ 22860 h 45719"/>
                <a:gd name="connsiteX44" fmla="*/ 7125903 w 8977522"/>
                <a:gd name="connsiteY44" fmla="*/ 45719 h 45719"/>
                <a:gd name="connsiteX45" fmla="*/ 6897308 w 8977522"/>
                <a:gd name="connsiteY45" fmla="*/ 45719 h 45719"/>
                <a:gd name="connsiteX46" fmla="*/ 6920167 w 8977522"/>
                <a:gd name="connsiteY46" fmla="*/ 22860 h 45719"/>
                <a:gd name="connsiteX47" fmla="*/ 6897308 w 8977522"/>
                <a:gd name="connsiteY47" fmla="*/ 0 h 45719"/>
                <a:gd name="connsiteX48" fmla="*/ 6874448 w 8977522"/>
                <a:gd name="connsiteY48" fmla="*/ 22860 h 45719"/>
                <a:gd name="connsiteX49" fmla="*/ 6897308 w 8977522"/>
                <a:gd name="connsiteY49" fmla="*/ 45719 h 45719"/>
                <a:gd name="connsiteX50" fmla="*/ 6668713 w 8977522"/>
                <a:gd name="connsiteY50" fmla="*/ 45719 h 45719"/>
                <a:gd name="connsiteX51" fmla="*/ 6691572 w 8977522"/>
                <a:gd name="connsiteY51" fmla="*/ 22860 h 45719"/>
                <a:gd name="connsiteX52" fmla="*/ 6668713 w 8977522"/>
                <a:gd name="connsiteY52" fmla="*/ 0 h 45719"/>
                <a:gd name="connsiteX53" fmla="*/ 6645853 w 8977522"/>
                <a:gd name="connsiteY53" fmla="*/ 22860 h 45719"/>
                <a:gd name="connsiteX54" fmla="*/ 6668713 w 8977522"/>
                <a:gd name="connsiteY54" fmla="*/ 45719 h 45719"/>
                <a:gd name="connsiteX55" fmla="*/ 6440118 w 8977522"/>
                <a:gd name="connsiteY55" fmla="*/ 45719 h 45719"/>
                <a:gd name="connsiteX56" fmla="*/ 6462977 w 8977522"/>
                <a:gd name="connsiteY56" fmla="*/ 22860 h 45719"/>
                <a:gd name="connsiteX57" fmla="*/ 6440118 w 8977522"/>
                <a:gd name="connsiteY57" fmla="*/ 0 h 45719"/>
                <a:gd name="connsiteX58" fmla="*/ 6417258 w 8977522"/>
                <a:gd name="connsiteY58" fmla="*/ 22860 h 45719"/>
                <a:gd name="connsiteX59" fmla="*/ 6440118 w 8977522"/>
                <a:gd name="connsiteY59" fmla="*/ 45719 h 45719"/>
                <a:gd name="connsiteX60" fmla="*/ 6211523 w 8977522"/>
                <a:gd name="connsiteY60" fmla="*/ 45719 h 45719"/>
                <a:gd name="connsiteX61" fmla="*/ 6234382 w 8977522"/>
                <a:gd name="connsiteY61" fmla="*/ 22860 h 45719"/>
                <a:gd name="connsiteX62" fmla="*/ 6211523 w 8977522"/>
                <a:gd name="connsiteY62" fmla="*/ 0 h 45719"/>
                <a:gd name="connsiteX63" fmla="*/ 6188663 w 8977522"/>
                <a:gd name="connsiteY63" fmla="*/ 22860 h 45719"/>
                <a:gd name="connsiteX64" fmla="*/ 6211523 w 8977522"/>
                <a:gd name="connsiteY64" fmla="*/ 45719 h 45719"/>
                <a:gd name="connsiteX65" fmla="*/ 5982928 w 8977522"/>
                <a:gd name="connsiteY65" fmla="*/ 45719 h 45719"/>
                <a:gd name="connsiteX66" fmla="*/ 6005787 w 8977522"/>
                <a:gd name="connsiteY66" fmla="*/ 22860 h 45719"/>
                <a:gd name="connsiteX67" fmla="*/ 5982928 w 8977522"/>
                <a:gd name="connsiteY67" fmla="*/ 0 h 45719"/>
                <a:gd name="connsiteX68" fmla="*/ 5960068 w 8977522"/>
                <a:gd name="connsiteY68" fmla="*/ 22860 h 45719"/>
                <a:gd name="connsiteX69" fmla="*/ 5982928 w 8977522"/>
                <a:gd name="connsiteY69" fmla="*/ 45719 h 45719"/>
                <a:gd name="connsiteX70" fmla="*/ 5754333 w 8977522"/>
                <a:gd name="connsiteY70" fmla="*/ 45719 h 45719"/>
                <a:gd name="connsiteX71" fmla="*/ 5777192 w 8977522"/>
                <a:gd name="connsiteY71" fmla="*/ 22860 h 45719"/>
                <a:gd name="connsiteX72" fmla="*/ 5754333 w 8977522"/>
                <a:gd name="connsiteY72" fmla="*/ 0 h 45719"/>
                <a:gd name="connsiteX73" fmla="*/ 5731473 w 8977522"/>
                <a:gd name="connsiteY73" fmla="*/ 22860 h 45719"/>
                <a:gd name="connsiteX74" fmla="*/ 5754333 w 8977522"/>
                <a:gd name="connsiteY74" fmla="*/ 45719 h 45719"/>
                <a:gd name="connsiteX75" fmla="*/ 5525738 w 8977522"/>
                <a:gd name="connsiteY75" fmla="*/ 45719 h 45719"/>
                <a:gd name="connsiteX76" fmla="*/ 5548597 w 8977522"/>
                <a:gd name="connsiteY76" fmla="*/ 22860 h 45719"/>
                <a:gd name="connsiteX77" fmla="*/ 5525738 w 8977522"/>
                <a:gd name="connsiteY77" fmla="*/ 0 h 45719"/>
                <a:gd name="connsiteX78" fmla="*/ 5502878 w 8977522"/>
                <a:gd name="connsiteY78" fmla="*/ 22860 h 45719"/>
                <a:gd name="connsiteX79" fmla="*/ 5525738 w 8977522"/>
                <a:gd name="connsiteY79" fmla="*/ 45719 h 45719"/>
                <a:gd name="connsiteX80" fmla="*/ 5297143 w 8977522"/>
                <a:gd name="connsiteY80" fmla="*/ 45719 h 45719"/>
                <a:gd name="connsiteX81" fmla="*/ 5320003 w 8977522"/>
                <a:gd name="connsiteY81" fmla="*/ 22860 h 45719"/>
                <a:gd name="connsiteX82" fmla="*/ 5297143 w 8977522"/>
                <a:gd name="connsiteY82" fmla="*/ 0 h 45719"/>
                <a:gd name="connsiteX83" fmla="*/ 5274284 w 8977522"/>
                <a:gd name="connsiteY83" fmla="*/ 22860 h 45719"/>
                <a:gd name="connsiteX84" fmla="*/ 5297143 w 8977522"/>
                <a:gd name="connsiteY84" fmla="*/ 45719 h 45719"/>
                <a:gd name="connsiteX85" fmla="*/ 5068548 w 8977522"/>
                <a:gd name="connsiteY85" fmla="*/ 45719 h 45719"/>
                <a:gd name="connsiteX86" fmla="*/ 5091408 w 8977522"/>
                <a:gd name="connsiteY86" fmla="*/ 22860 h 45719"/>
                <a:gd name="connsiteX87" fmla="*/ 5068548 w 8977522"/>
                <a:gd name="connsiteY87" fmla="*/ 0 h 45719"/>
                <a:gd name="connsiteX88" fmla="*/ 5045689 w 8977522"/>
                <a:gd name="connsiteY88" fmla="*/ 22860 h 45719"/>
                <a:gd name="connsiteX89" fmla="*/ 5068548 w 8977522"/>
                <a:gd name="connsiteY89" fmla="*/ 45719 h 45719"/>
                <a:gd name="connsiteX90" fmla="*/ 4839954 w 8977522"/>
                <a:gd name="connsiteY90" fmla="*/ 45719 h 45719"/>
                <a:gd name="connsiteX91" fmla="*/ 4862814 w 8977522"/>
                <a:gd name="connsiteY91" fmla="*/ 22860 h 45719"/>
                <a:gd name="connsiteX92" fmla="*/ 4839954 w 8977522"/>
                <a:gd name="connsiteY92" fmla="*/ 0 h 45719"/>
                <a:gd name="connsiteX93" fmla="*/ 4817095 w 8977522"/>
                <a:gd name="connsiteY93" fmla="*/ 22860 h 45719"/>
                <a:gd name="connsiteX94" fmla="*/ 4839954 w 8977522"/>
                <a:gd name="connsiteY94" fmla="*/ 45719 h 45719"/>
                <a:gd name="connsiteX95" fmla="*/ 4611359 w 8977522"/>
                <a:gd name="connsiteY95" fmla="*/ 45719 h 45719"/>
                <a:gd name="connsiteX96" fmla="*/ 4634218 w 8977522"/>
                <a:gd name="connsiteY96" fmla="*/ 22860 h 45719"/>
                <a:gd name="connsiteX97" fmla="*/ 4611359 w 8977522"/>
                <a:gd name="connsiteY97" fmla="*/ 0 h 45719"/>
                <a:gd name="connsiteX98" fmla="*/ 4588499 w 8977522"/>
                <a:gd name="connsiteY98" fmla="*/ 22860 h 45719"/>
                <a:gd name="connsiteX99" fmla="*/ 4611359 w 8977522"/>
                <a:gd name="connsiteY99" fmla="*/ 45719 h 45719"/>
                <a:gd name="connsiteX100" fmla="*/ 4366163 w 8977522"/>
                <a:gd name="connsiteY100" fmla="*/ 45719 h 45719"/>
                <a:gd name="connsiteX101" fmla="*/ 4389023 w 8977522"/>
                <a:gd name="connsiteY101" fmla="*/ 22860 h 45719"/>
                <a:gd name="connsiteX102" fmla="*/ 4366163 w 8977522"/>
                <a:gd name="connsiteY102" fmla="*/ 0 h 45719"/>
                <a:gd name="connsiteX103" fmla="*/ 4343304 w 8977522"/>
                <a:gd name="connsiteY103" fmla="*/ 22860 h 45719"/>
                <a:gd name="connsiteX104" fmla="*/ 4366163 w 8977522"/>
                <a:gd name="connsiteY104" fmla="*/ 45719 h 45719"/>
                <a:gd name="connsiteX105" fmla="*/ 4137568 w 8977522"/>
                <a:gd name="connsiteY105" fmla="*/ 45719 h 45719"/>
                <a:gd name="connsiteX106" fmla="*/ 4160428 w 8977522"/>
                <a:gd name="connsiteY106" fmla="*/ 22860 h 45719"/>
                <a:gd name="connsiteX107" fmla="*/ 4137568 w 8977522"/>
                <a:gd name="connsiteY107" fmla="*/ 0 h 45719"/>
                <a:gd name="connsiteX108" fmla="*/ 4114709 w 8977522"/>
                <a:gd name="connsiteY108" fmla="*/ 22860 h 45719"/>
                <a:gd name="connsiteX109" fmla="*/ 4137568 w 8977522"/>
                <a:gd name="connsiteY109" fmla="*/ 45719 h 45719"/>
                <a:gd name="connsiteX110" fmla="*/ 3908973 w 8977522"/>
                <a:gd name="connsiteY110" fmla="*/ 45719 h 45719"/>
                <a:gd name="connsiteX111" fmla="*/ 3931833 w 8977522"/>
                <a:gd name="connsiteY111" fmla="*/ 22860 h 45719"/>
                <a:gd name="connsiteX112" fmla="*/ 3908973 w 8977522"/>
                <a:gd name="connsiteY112" fmla="*/ 0 h 45719"/>
                <a:gd name="connsiteX113" fmla="*/ 3886114 w 8977522"/>
                <a:gd name="connsiteY113" fmla="*/ 22860 h 45719"/>
                <a:gd name="connsiteX114" fmla="*/ 3908973 w 8977522"/>
                <a:gd name="connsiteY114" fmla="*/ 45719 h 45719"/>
                <a:gd name="connsiteX115" fmla="*/ 3680378 w 8977522"/>
                <a:gd name="connsiteY115" fmla="*/ 45719 h 45719"/>
                <a:gd name="connsiteX116" fmla="*/ 3703238 w 8977522"/>
                <a:gd name="connsiteY116" fmla="*/ 22860 h 45719"/>
                <a:gd name="connsiteX117" fmla="*/ 3680378 w 8977522"/>
                <a:gd name="connsiteY117" fmla="*/ 0 h 45719"/>
                <a:gd name="connsiteX118" fmla="*/ 3657519 w 8977522"/>
                <a:gd name="connsiteY118" fmla="*/ 22860 h 45719"/>
                <a:gd name="connsiteX119" fmla="*/ 3680378 w 8977522"/>
                <a:gd name="connsiteY119" fmla="*/ 45719 h 45719"/>
                <a:gd name="connsiteX120" fmla="*/ 3451783 w 8977522"/>
                <a:gd name="connsiteY120" fmla="*/ 45719 h 45719"/>
                <a:gd name="connsiteX121" fmla="*/ 3474643 w 8977522"/>
                <a:gd name="connsiteY121" fmla="*/ 22860 h 45719"/>
                <a:gd name="connsiteX122" fmla="*/ 3451783 w 8977522"/>
                <a:gd name="connsiteY122" fmla="*/ 0 h 45719"/>
                <a:gd name="connsiteX123" fmla="*/ 3428924 w 8977522"/>
                <a:gd name="connsiteY123" fmla="*/ 22860 h 45719"/>
                <a:gd name="connsiteX124" fmla="*/ 3451783 w 8977522"/>
                <a:gd name="connsiteY124" fmla="*/ 45719 h 45719"/>
                <a:gd name="connsiteX125" fmla="*/ 3223188 w 8977522"/>
                <a:gd name="connsiteY125" fmla="*/ 45719 h 45719"/>
                <a:gd name="connsiteX126" fmla="*/ 3246048 w 8977522"/>
                <a:gd name="connsiteY126" fmla="*/ 22860 h 45719"/>
                <a:gd name="connsiteX127" fmla="*/ 3223188 w 8977522"/>
                <a:gd name="connsiteY127" fmla="*/ 0 h 45719"/>
                <a:gd name="connsiteX128" fmla="*/ 3200329 w 8977522"/>
                <a:gd name="connsiteY128" fmla="*/ 22860 h 45719"/>
                <a:gd name="connsiteX129" fmla="*/ 3223188 w 8977522"/>
                <a:gd name="connsiteY129" fmla="*/ 45719 h 45719"/>
                <a:gd name="connsiteX130" fmla="*/ 2994593 w 8977522"/>
                <a:gd name="connsiteY130" fmla="*/ 45719 h 45719"/>
                <a:gd name="connsiteX131" fmla="*/ 3017453 w 8977522"/>
                <a:gd name="connsiteY131" fmla="*/ 22860 h 45719"/>
                <a:gd name="connsiteX132" fmla="*/ 2994593 w 8977522"/>
                <a:gd name="connsiteY132" fmla="*/ 0 h 45719"/>
                <a:gd name="connsiteX133" fmla="*/ 2971734 w 8977522"/>
                <a:gd name="connsiteY133" fmla="*/ 22860 h 45719"/>
                <a:gd name="connsiteX134" fmla="*/ 2994593 w 8977522"/>
                <a:gd name="connsiteY134" fmla="*/ 45719 h 45719"/>
                <a:gd name="connsiteX135" fmla="*/ 2765999 w 8977522"/>
                <a:gd name="connsiteY135" fmla="*/ 45719 h 45719"/>
                <a:gd name="connsiteX136" fmla="*/ 2788858 w 8977522"/>
                <a:gd name="connsiteY136" fmla="*/ 22860 h 45719"/>
                <a:gd name="connsiteX137" fmla="*/ 2765999 w 8977522"/>
                <a:gd name="connsiteY137" fmla="*/ 0 h 45719"/>
                <a:gd name="connsiteX138" fmla="*/ 2743139 w 8977522"/>
                <a:gd name="connsiteY138" fmla="*/ 22860 h 45719"/>
                <a:gd name="connsiteX139" fmla="*/ 2765999 w 8977522"/>
                <a:gd name="connsiteY139" fmla="*/ 45719 h 45719"/>
                <a:gd name="connsiteX140" fmla="*/ 2537404 w 8977522"/>
                <a:gd name="connsiteY140" fmla="*/ 45719 h 45719"/>
                <a:gd name="connsiteX141" fmla="*/ 2560263 w 8977522"/>
                <a:gd name="connsiteY141" fmla="*/ 22860 h 45719"/>
                <a:gd name="connsiteX142" fmla="*/ 2537404 w 8977522"/>
                <a:gd name="connsiteY142" fmla="*/ 0 h 45719"/>
                <a:gd name="connsiteX143" fmla="*/ 2514544 w 8977522"/>
                <a:gd name="connsiteY143" fmla="*/ 22860 h 45719"/>
                <a:gd name="connsiteX144" fmla="*/ 2537404 w 8977522"/>
                <a:gd name="connsiteY144" fmla="*/ 45719 h 45719"/>
                <a:gd name="connsiteX145" fmla="*/ 2308809 w 8977522"/>
                <a:gd name="connsiteY145" fmla="*/ 45719 h 45719"/>
                <a:gd name="connsiteX146" fmla="*/ 2331668 w 8977522"/>
                <a:gd name="connsiteY146" fmla="*/ 22860 h 45719"/>
                <a:gd name="connsiteX147" fmla="*/ 2308809 w 8977522"/>
                <a:gd name="connsiteY147" fmla="*/ 0 h 45719"/>
                <a:gd name="connsiteX148" fmla="*/ 2285949 w 8977522"/>
                <a:gd name="connsiteY148" fmla="*/ 22860 h 45719"/>
                <a:gd name="connsiteX149" fmla="*/ 2308809 w 8977522"/>
                <a:gd name="connsiteY149" fmla="*/ 45719 h 45719"/>
                <a:gd name="connsiteX150" fmla="*/ 2080214 w 8977522"/>
                <a:gd name="connsiteY150" fmla="*/ 45719 h 45719"/>
                <a:gd name="connsiteX151" fmla="*/ 2103073 w 8977522"/>
                <a:gd name="connsiteY151" fmla="*/ 22860 h 45719"/>
                <a:gd name="connsiteX152" fmla="*/ 2080214 w 8977522"/>
                <a:gd name="connsiteY152" fmla="*/ 0 h 45719"/>
                <a:gd name="connsiteX153" fmla="*/ 2057354 w 8977522"/>
                <a:gd name="connsiteY153" fmla="*/ 22860 h 45719"/>
                <a:gd name="connsiteX154" fmla="*/ 2080214 w 8977522"/>
                <a:gd name="connsiteY154" fmla="*/ 45719 h 45719"/>
                <a:gd name="connsiteX155" fmla="*/ 1851619 w 8977522"/>
                <a:gd name="connsiteY155" fmla="*/ 45719 h 45719"/>
                <a:gd name="connsiteX156" fmla="*/ 1874478 w 8977522"/>
                <a:gd name="connsiteY156" fmla="*/ 22860 h 45719"/>
                <a:gd name="connsiteX157" fmla="*/ 1851619 w 8977522"/>
                <a:gd name="connsiteY157" fmla="*/ 0 h 45719"/>
                <a:gd name="connsiteX158" fmla="*/ 1828759 w 8977522"/>
                <a:gd name="connsiteY158" fmla="*/ 22860 h 45719"/>
                <a:gd name="connsiteX159" fmla="*/ 1851619 w 8977522"/>
                <a:gd name="connsiteY159" fmla="*/ 45719 h 45719"/>
                <a:gd name="connsiteX160" fmla="*/ 1623024 w 8977522"/>
                <a:gd name="connsiteY160" fmla="*/ 45719 h 45719"/>
                <a:gd name="connsiteX161" fmla="*/ 1645883 w 8977522"/>
                <a:gd name="connsiteY161" fmla="*/ 22860 h 45719"/>
                <a:gd name="connsiteX162" fmla="*/ 1623024 w 8977522"/>
                <a:gd name="connsiteY162" fmla="*/ 0 h 45719"/>
                <a:gd name="connsiteX163" fmla="*/ 1600164 w 8977522"/>
                <a:gd name="connsiteY163" fmla="*/ 22860 h 45719"/>
                <a:gd name="connsiteX164" fmla="*/ 1623024 w 8977522"/>
                <a:gd name="connsiteY164" fmla="*/ 45719 h 45719"/>
                <a:gd name="connsiteX165" fmla="*/ 1394429 w 8977522"/>
                <a:gd name="connsiteY165" fmla="*/ 45719 h 45719"/>
                <a:gd name="connsiteX166" fmla="*/ 1417288 w 8977522"/>
                <a:gd name="connsiteY166" fmla="*/ 22860 h 45719"/>
                <a:gd name="connsiteX167" fmla="*/ 1394429 w 8977522"/>
                <a:gd name="connsiteY167" fmla="*/ 0 h 45719"/>
                <a:gd name="connsiteX168" fmla="*/ 1371569 w 8977522"/>
                <a:gd name="connsiteY168" fmla="*/ 22860 h 45719"/>
                <a:gd name="connsiteX169" fmla="*/ 1394429 w 8977522"/>
                <a:gd name="connsiteY169" fmla="*/ 45719 h 45719"/>
                <a:gd name="connsiteX170" fmla="*/ 1165834 w 8977522"/>
                <a:gd name="connsiteY170" fmla="*/ 45719 h 45719"/>
                <a:gd name="connsiteX171" fmla="*/ 1188693 w 8977522"/>
                <a:gd name="connsiteY171" fmla="*/ 22860 h 45719"/>
                <a:gd name="connsiteX172" fmla="*/ 1165834 w 8977522"/>
                <a:gd name="connsiteY172" fmla="*/ 0 h 45719"/>
                <a:gd name="connsiteX173" fmla="*/ 1142974 w 8977522"/>
                <a:gd name="connsiteY173" fmla="*/ 22860 h 45719"/>
                <a:gd name="connsiteX174" fmla="*/ 1165834 w 8977522"/>
                <a:gd name="connsiteY174" fmla="*/ 45719 h 45719"/>
                <a:gd name="connsiteX175" fmla="*/ 937239 w 8977522"/>
                <a:gd name="connsiteY175" fmla="*/ 45719 h 45719"/>
                <a:gd name="connsiteX176" fmla="*/ 960098 w 8977522"/>
                <a:gd name="connsiteY176" fmla="*/ 22860 h 45719"/>
                <a:gd name="connsiteX177" fmla="*/ 937239 w 8977522"/>
                <a:gd name="connsiteY177" fmla="*/ 0 h 45719"/>
                <a:gd name="connsiteX178" fmla="*/ 914379 w 8977522"/>
                <a:gd name="connsiteY178" fmla="*/ 22860 h 45719"/>
                <a:gd name="connsiteX179" fmla="*/ 937239 w 8977522"/>
                <a:gd name="connsiteY179" fmla="*/ 45719 h 45719"/>
                <a:gd name="connsiteX180" fmla="*/ 708644 w 8977522"/>
                <a:gd name="connsiteY180" fmla="*/ 45719 h 45719"/>
                <a:gd name="connsiteX181" fmla="*/ 731503 w 8977522"/>
                <a:gd name="connsiteY181" fmla="*/ 22860 h 45719"/>
                <a:gd name="connsiteX182" fmla="*/ 708644 w 8977522"/>
                <a:gd name="connsiteY182" fmla="*/ 0 h 45719"/>
                <a:gd name="connsiteX183" fmla="*/ 685784 w 8977522"/>
                <a:gd name="connsiteY183" fmla="*/ 22860 h 45719"/>
                <a:gd name="connsiteX184" fmla="*/ 708644 w 8977522"/>
                <a:gd name="connsiteY184" fmla="*/ 45719 h 45719"/>
                <a:gd name="connsiteX185" fmla="*/ 480049 w 8977522"/>
                <a:gd name="connsiteY185" fmla="*/ 45719 h 45719"/>
                <a:gd name="connsiteX186" fmla="*/ 502908 w 8977522"/>
                <a:gd name="connsiteY186" fmla="*/ 22860 h 45719"/>
                <a:gd name="connsiteX187" fmla="*/ 480049 w 8977522"/>
                <a:gd name="connsiteY187" fmla="*/ 0 h 45719"/>
                <a:gd name="connsiteX188" fmla="*/ 457189 w 8977522"/>
                <a:gd name="connsiteY188" fmla="*/ 22860 h 45719"/>
                <a:gd name="connsiteX189" fmla="*/ 480049 w 8977522"/>
                <a:gd name="connsiteY189" fmla="*/ 45719 h 45719"/>
                <a:gd name="connsiteX190" fmla="*/ 251455 w 8977522"/>
                <a:gd name="connsiteY190" fmla="*/ 45719 h 45719"/>
                <a:gd name="connsiteX191" fmla="*/ 274315 w 8977522"/>
                <a:gd name="connsiteY191" fmla="*/ 22860 h 45719"/>
                <a:gd name="connsiteX192" fmla="*/ 251455 w 8977522"/>
                <a:gd name="connsiteY192" fmla="*/ 0 h 45719"/>
                <a:gd name="connsiteX193" fmla="*/ 228596 w 8977522"/>
                <a:gd name="connsiteY193" fmla="*/ 22860 h 45719"/>
                <a:gd name="connsiteX194" fmla="*/ 251455 w 8977522"/>
                <a:gd name="connsiteY194" fmla="*/ 45719 h 45719"/>
                <a:gd name="connsiteX195" fmla="*/ 22860 w 8977522"/>
                <a:gd name="connsiteY195" fmla="*/ 45719 h 45719"/>
                <a:gd name="connsiteX196" fmla="*/ 45719 w 8977522"/>
                <a:gd name="connsiteY196" fmla="*/ 22860 h 45719"/>
                <a:gd name="connsiteX197" fmla="*/ 22860 w 8977522"/>
                <a:gd name="connsiteY197" fmla="*/ 0 h 45719"/>
                <a:gd name="connsiteX198" fmla="*/ 0 w 8977522"/>
                <a:gd name="connsiteY198" fmla="*/ 22860 h 45719"/>
                <a:gd name="connsiteX199" fmla="*/ 22860 w 8977522"/>
                <a:gd name="connsiteY19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8977522" h="45719">
                  <a:moveTo>
                    <a:pt x="8954662" y="45719"/>
                  </a:moveTo>
                  <a:cubicBezTo>
                    <a:pt x="8967288" y="45719"/>
                    <a:pt x="8977522" y="35485"/>
                    <a:pt x="8977522" y="22860"/>
                  </a:cubicBezTo>
                  <a:cubicBezTo>
                    <a:pt x="8977522" y="10235"/>
                    <a:pt x="8967288" y="0"/>
                    <a:pt x="8954662" y="0"/>
                  </a:cubicBezTo>
                  <a:cubicBezTo>
                    <a:pt x="8942038" y="0"/>
                    <a:pt x="8931803" y="10235"/>
                    <a:pt x="8931803" y="22860"/>
                  </a:cubicBezTo>
                  <a:cubicBezTo>
                    <a:pt x="8931803" y="35485"/>
                    <a:pt x="8942038" y="45719"/>
                    <a:pt x="8954662" y="45719"/>
                  </a:cubicBezTo>
                  <a:close/>
                  <a:moveTo>
                    <a:pt x="8726068" y="45719"/>
                  </a:moveTo>
                  <a:cubicBezTo>
                    <a:pt x="8738692" y="45719"/>
                    <a:pt x="8748927" y="35485"/>
                    <a:pt x="8748927" y="22860"/>
                  </a:cubicBezTo>
                  <a:cubicBezTo>
                    <a:pt x="8748927" y="10235"/>
                    <a:pt x="8738692" y="0"/>
                    <a:pt x="8726068" y="0"/>
                  </a:cubicBezTo>
                  <a:cubicBezTo>
                    <a:pt x="8713442" y="0"/>
                    <a:pt x="8703208" y="10235"/>
                    <a:pt x="8703208" y="22860"/>
                  </a:cubicBezTo>
                  <a:cubicBezTo>
                    <a:pt x="8703208" y="35485"/>
                    <a:pt x="8713442" y="45719"/>
                    <a:pt x="8726068" y="45719"/>
                  </a:cubicBezTo>
                  <a:close/>
                  <a:moveTo>
                    <a:pt x="8497472" y="45719"/>
                  </a:moveTo>
                  <a:cubicBezTo>
                    <a:pt x="8510098" y="45719"/>
                    <a:pt x="8520332" y="35485"/>
                    <a:pt x="8520332" y="22860"/>
                  </a:cubicBezTo>
                  <a:cubicBezTo>
                    <a:pt x="8520332" y="10235"/>
                    <a:pt x="8510098" y="0"/>
                    <a:pt x="8497472" y="0"/>
                  </a:cubicBezTo>
                  <a:cubicBezTo>
                    <a:pt x="8484848" y="0"/>
                    <a:pt x="8474613" y="10235"/>
                    <a:pt x="8474613" y="22860"/>
                  </a:cubicBezTo>
                  <a:cubicBezTo>
                    <a:pt x="8474613" y="35485"/>
                    <a:pt x="8484848" y="45719"/>
                    <a:pt x="8497472" y="45719"/>
                  </a:cubicBezTo>
                  <a:close/>
                  <a:moveTo>
                    <a:pt x="8268878" y="45719"/>
                  </a:moveTo>
                  <a:cubicBezTo>
                    <a:pt x="8281502" y="45719"/>
                    <a:pt x="8291737" y="35485"/>
                    <a:pt x="8291737" y="22860"/>
                  </a:cubicBezTo>
                  <a:cubicBezTo>
                    <a:pt x="8291737" y="10235"/>
                    <a:pt x="8281502" y="0"/>
                    <a:pt x="8268878" y="0"/>
                  </a:cubicBezTo>
                  <a:cubicBezTo>
                    <a:pt x="8256252" y="0"/>
                    <a:pt x="8246018" y="10235"/>
                    <a:pt x="8246018" y="22860"/>
                  </a:cubicBezTo>
                  <a:cubicBezTo>
                    <a:pt x="8246018" y="35485"/>
                    <a:pt x="8256252" y="45719"/>
                    <a:pt x="8268878" y="45719"/>
                  </a:cubicBezTo>
                  <a:close/>
                  <a:moveTo>
                    <a:pt x="8040282" y="45719"/>
                  </a:moveTo>
                  <a:cubicBezTo>
                    <a:pt x="8052908" y="45719"/>
                    <a:pt x="8063142" y="35485"/>
                    <a:pt x="8063142" y="22860"/>
                  </a:cubicBezTo>
                  <a:cubicBezTo>
                    <a:pt x="8063142" y="10235"/>
                    <a:pt x="8052908" y="0"/>
                    <a:pt x="8040282" y="0"/>
                  </a:cubicBezTo>
                  <a:cubicBezTo>
                    <a:pt x="8027658" y="0"/>
                    <a:pt x="8017423" y="10235"/>
                    <a:pt x="8017423" y="22860"/>
                  </a:cubicBezTo>
                  <a:cubicBezTo>
                    <a:pt x="8017423" y="35485"/>
                    <a:pt x="8027658" y="45719"/>
                    <a:pt x="8040282" y="45719"/>
                  </a:cubicBezTo>
                  <a:close/>
                  <a:moveTo>
                    <a:pt x="7811688" y="45719"/>
                  </a:moveTo>
                  <a:cubicBezTo>
                    <a:pt x="7824313" y="45719"/>
                    <a:pt x="7834547" y="35485"/>
                    <a:pt x="7834547" y="22860"/>
                  </a:cubicBezTo>
                  <a:cubicBezTo>
                    <a:pt x="7834547" y="10235"/>
                    <a:pt x="7824313" y="0"/>
                    <a:pt x="7811688" y="0"/>
                  </a:cubicBezTo>
                  <a:cubicBezTo>
                    <a:pt x="7799062" y="0"/>
                    <a:pt x="7788828" y="10235"/>
                    <a:pt x="7788828" y="22860"/>
                  </a:cubicBezTo>
                  <a:cubicBezTo>
                    <a:pt x="7788828" y="35485"/>
                    <a:pt x="7799062" y="45719"/>
                    <a:pt x="7811688" y="45719"/>
                  </a:cubicBezTo>
                  <a:close/>
                  <a:moveTo>
                    <a:pt x="7583092" y="45719"/>
                  </a:moveTo>
                  <a:cubicBezTo>
                    <a:pt x="7595718" y="45719"/>
                    <a:pt x="7605952" y="35485"/>
                    <a:pt x="7605952" y="22860"/>
                  </a:cubicBezTo>
                  <a:cubicBezTo>
                    <a:pt x="7605952" y="10235"/>
                    <a:pt x="7595718" y="0"/>
                    <a:pt x="7583092" y="0"/>
                  </a:cubicBezTo>
                  <a:cubicBezTo>
                    <a:pt x="7570468" y="0"/>
                    <a:pt x="7560233" y="10235"/>
                    <a:pt x="7560233" y="22860"/>
                  </a:cubicBezTo>
                  <a:cubicBezTo>
                    <a:pt x="7560233" y="35485"/>
                    <a:pt x="7570468" y="45719"/>
                    <a:pt x="7583092" y="45719"/>
                  </a:cubicBezTo>
                  <a:close/>
                  <a:moveTo>
                    <a:pt x="7354498" y="45719"/>
                  </a:moveTo>
                  <a:cubicBezTo>
                    <a:pt x="7367123" y="45719"/>
                    <a:pt x="7377357" y="35485"/>
                    <a:pt x="7377357" y="22860"/>
                  </a:cubicBezTo>
                  <a:cubicBezTo>
                    <a:pt x="7377357" y="10235"/>
                    <a:pt x="7367123" y="0"/>
                    <a:pt x="7354498" y="0"/>
                  </a:cubicBezTo>
                  <a:cubicBezTo>
                    <a:pt x="7341872" y="0"/>
                    <a:pt x="7331638" y="10235"/>
                    <a:pt x="7331638" y="22860"/>
                  </a:cubicBezTo>
                  <a:cubicBezTo>
                    <a:pt x="7331638" y="35485"/>
                    <a:pt x="7341872" y="45719"/>
                    <a:pt x="7354498" y="45719"/>
                  </a:cubicBezTo>
                  <a:close/>
                  <a:moveTo>
                    <a:pt x="7125903" y="45719"/>
                  </a:moveTo>
                  <a:cubicBezTo>
                    <a:pt x="7138528" y="45719"/>
                    <a:pt x="7148762" y="35485"/>
                    <a:pt x="7148762" y="22860"/>
                  </a:cubicBezTo>
                  <a:cubicBezTo>
                    <a:pt x="7148762" y="10235"/>
                    <a:pt x="7138528" y="0"/>
                    <a:pt x="7125903" y="0"/>
                  </a:cubicBezTo>
                  <a:cubicBezTo>
                    <a:pt x="7113278" y="0"/>
                    <a:pt x="7103043" y="10235"/>
                    <a:pt x="7103043" y="22860"/>
                  </a:cubicBezTo>
                  <a:cubicBezTo>
                    <a:pt x="7103043" y="35485"/>
                    <a:pt x="7113278" y="45719"/>
                    <a:pt x="7125903" y="45719"/>
                  </a:cubicBezTo>
                  <a:close/>
                  <a:moveTo>
                    <a:pt x="6897308" y="45719"/>
                  </a:moveTo>
                  <a:cubicBezTo>
                    <a:pt x="6909933" y="45719"/>
                    <a:pt x="6920167" y="35485"/>
                    <a:pt x="6920167" y="22860"/>
                  </a:cubicBezTo>
                  <a:cubicBezTo>
                    <a:pt x="6920167" y="10235"/>
                    <a:pt x="6909933" y="0"/>
                    <a:pt x="6897308" y="0"/>
                  </a:cubicBezTo>
                  <a:cubicBezTo>
                    <a:pt x="6884682" y="0"/>
                    <a:pt x="6874448" y="10235"/>
                    <a:pt x="6874448" y="22860"/>
                  </a:cubicBezTo>
                  <a:cubicBezTo>
                    <a:pt x="6874448" y="35485"/>
                    <a:pt x="6884682" y="45719"/>
                    <a:pt x="6897308" y="45719"/>
                  </a:cubicBezTo>
                  <a:close/>
                  <a:moveTo>
                    <a:pt x="6668713" y="45719"/>
                  </a:moveTo>
                  <a:cubicBezTo>
                    <a:pt x="6681338" y="45719"/>
                    <a:pt x="6691572" y="35485"/>
                    <a:pt x="6691572" y="22860"/>
                  </a:cubicBezTo>
                  <a:cubicBezTo>
                    <a:pt x="6691572" y="10235"/>
                    <a:pt x="6681338" y="0"/>
                    <a:pt x="6668713" y="0"/>
                  </a:cubicBezTo>
                  <a:cubicBezTo>
                    <a:pt x="6656088" y="0"/>
                    <a:pt x="6645853" y="10235"/>
                    <a:pt x="6645853" y="22860"/>
                  </a:cubicBezTo>
                  <a:cubicBezTo>
                    <a:pt x="6645853" y="35485"/>
                    <a:pt x="6656088" y="45719"/>
                    <a:pt x="6668713" y="45719"/>
                  </a:cubicBezTo>
                  <a:close/>
                  <a:moveTo>
                    <a:pt x="6440118" y="45719"/>
                  </a:moveTo>
                  <a:cubicBezTo>
                    <a:pt x="6452743" y="45719"/>
                    <a:pt x="6462977" y="35485"/>
                    <a:pt x="6462977" y="22860"/>
                  </a:cubicBezTo>
                  <a:cubicBezTo>
                    <a:pt x="6462977" y="10235"/>
                    <a:pt x="6452743" y="0"/>
                    <a:pt x="6440118" y="0"/>
                  </a:cubicBezTo>
                  <a:cubicBezTo>
                    <a:pt x="6427493" y="0"/>
                    <a:pt x="6417258" y="10235"/>
                    <a:pt x="6417258" y="22860"/>
                  </a:cubicBezTo>
                  <a:cubicBezTo>
                    <a:pt x="6417258" y="35485"/>
                    <a:pt x="6427493" y="45719"/>
                    <a:pt x="6440118" y="45719"/>
                  </a:cubicBezTo>
                  <a:close/>
                  <a:moveTo>
                    <a:pt x="6211523" y="45719"/>
                  </a:moveTo>
                  <a:cubicBezTo>
                    <a:pt x="6224148" y="45719"/>
                    <a:pt x="6234382" y="35485"/>
                    <a:pt x="6234382" y="22860"/>
                  </a:cubicBezTo>
                  <a:cubicBezTo>
                    <a:pt x="6234382" y="10235"/>
                    <a:pt x="6224148" y="0"/>
                    <a:pt x="6211523" y="0"/>
                  </a:cubicBezTo>
                  <a:cubicBezTo>
                    <a:pt x="6198898" y="0"/>
                    <a:pt x="6188663" y="10235"/>
                    <a:pt x="6188663" y="22860"/>
                  </a:cubicBezTo>
                  <a:cubicBezTo>
                    <a:pt x="6188663" y="35485"/>
                    <a:pt x="6198898" y="45719"/>
                    <a:pt x="6211523" y="45719"/>
                  </a:cubicBezTo>
                  <a:close/>
                  <a:moveTo>
                    <a:pt x="5982928" y="45719"/>
                  </a:moveTo>
                  <a:cubicBezTo>
                    <a:pt x="5995553" y="45719"/>
                    <a:pt x="6005787" y="35485"/>
                    <a:pt x="6005787" y="22860"/>
                  </a:cubicBezTo>
                  <a:cubicBezTo>
                    <a:pt x="6005787" y="10235"/>
                    <a:pt x="5995553" y="0"/>
                    <a:pt x="5982928" y="0"/>
                  </a:cubicBezTo>
                  <a:cubicBezTo>
                    <a:pt x="5970303" y="0"/>
                    <a:pt x="5960068" y="10235"/>
                    <a:pt x="5960068" y="22860"/>
                  </a:cubicBezTo>
                  <a:cubicBezTo>
                    <a:pt x="5960068" y="35485"/>
                    <a:pt x="5970303" y="45719"/>
                    <a:pt x="5982928" y="45719"/>
                  </a:cubicBezTo>
                  <a:close/>
                  <a:moveTo>
                    <a:pt x="5754333" y="45719"/>
                  </a:moveTo>
                  <a:cubicBezTo>
                    <a:pt x="5766958" y="45719"/>
                    <a:pt x="5777192" y="35485"/>
                    <a:pt x="5777192" y="22860"/>
                  </a:cubicBezTo>
                  <a:cubicBezTo>
                    <a:pt x="5777192" y="10235"/>
                    <a:pt x="5766958" y="0"/>
                    <a:pt x="5754333" y="0"/>
                  </a:cubicBezTo>
                  <a:cubicBezTo>
                    <a:pt x="5741708" y="0"/>
                    <a:pt x="5731473" y="10235"/>
                    <a:pt x="5731473" y="22860"/>
                  </a:cubicBezTo>
                  <a:cubicBezTo>
                    <a:pt x="5731473" y="35485"/>
                    <a:pt x="5741708" y="45719"/>
                    <a:pt x="5754333" y="45719"/>
                  </a:cubicBezTo>
                  <a:close/>
                  <a:moveTo>
                    <a:pt x="5525738" y="45719"/>
                  </a:moveTo>
                  <a:cubicBezTo>
                    <a:pt x="5538363" y="45719"/>
                    <a:pt x="5548597" y="35485"/>
                    <a:pt x="5548597" y="22860"/>
                  </a:cubicBezTo>
                  <a:cubicBezTo>
                    <a:pt x="5548597" y="10235"/>
                    <a:pt x="5538363" y="0"/>
                    <a:pt x="5525738" y="0"/>
                  </a:cubicBezTo>
                  <a:cubicBezTo>
                    <a:pt x="5513113" y="0"/>
                    <a:pt x="5502878" y="10235"/>
                    <a:pt x="5502878" y="22860"/>
                  </a:cubicBezTo>
                  <a:cubicBezTo>
                    <a:pt x="5502878" y="35485"/>
                    <a:pt x="5513113" y="45719"/>
                    <a:pt x="5525738" y="45719"/>
                  </a:cubicBezTo>
                  <a:close/>
                  <a:moveTo>
                    <a:pt x="5297143" y="45719"/>
                  </a:moveTo>
                  <a:cubicBezTo>
                    <a:pt x="5309768" y="45719"/>
                    <a:pt x="5320003" y="35485"/>
                    <a:pt x="5320003" y="22860"/>
                  </a:cubicBezTo>
                  <a:cubicBezTo>
                    <a:pt x="5320003" y="10235"/>
                    <a:pt x="5309768" y="0"/>
                    <a:pt x="5297143" y="0"/>
                  </a:cubicBezTo>
                  <a:cubicBezTo>
                    <a:pt x="5284518" y="0"/>
                    <a:pt x="5274284" y="10235"/>
                    <a:pt x="5274284" y="22860"/>
                  </a:cubicBezTo>
                  <a:cubicBezTo>
                    <a:pt x="5274284" y="35485"/>
                    <a:pt x="5284518" y="45719"/>
                    <a:pt x="5297143" y="45719"/>
                  </a:cubicBezTo>
                  <a:close/>
                  <a:moveTo>
                    <a:pt x="5068548" y="45719"/>
                  </a:moveTo>
                  <a:cubicBezTo>
                    <a:pt x="5081173" y="45719"/>
                    <a:pt x="5091408" y="35485"/>
                    <a:pt x="5091408" y="22860"/>
                  </a:cubicBezTo>
                  <a:cubicBezTo>
                    <a:pt x="5091408" y="10235"/>
                    <a:pt x="5081173" y="0"/>
                    <a:pt x="5068548" y="0"/>
                  </a:cubicBezTo>
                  <a:cubicBezTo>
                    <a:pt x="5055924" y="0"/>
                    <a:pt x="5045689" y="10235"/>
                    <a:pt x="5045689" y="22860"/>
                  </a:cubicBezTo>
                  <a:cubicBezTo>
                    <a:pt x="5045689" y="35485"/>
                    <a:pt x="5055924" y="45719"/>
                    <a:pt x="5068548" y="45719"/>
                  </a:cubicBezTo>
                  <a:close/>
                  <a:moveTo>
                    <a:pt x="4839954" y="45719"/>
                  </a:moveTo>
                  <a:cubicBezTo>
                    <a:pt x="4852578" y="45719"/>
                    <a:pt x="4862814" y="35485"/>
                    <a:pt x="4862814" y="22860"/>
                  </a:cubicBezTo>
                  <a:cubicBezTo>
                    <a:pt x="4862814" y="10235"/>
                    <a:pt x="4852578" y="0"/>
                    <a:pt x="4839954" y="0"/>
                  </a:cubicBezTo>
                  <a:cubicBezTo>
                    <a:pt x="4827328" y="0"/>
                    <a:pt x="4817095" y="10235"/>
                    <a:pt x="4817095" y="22860"/>
                  </a:cubicBezTo>
                  <a:cubicBezTo>
                    <a:pt x="4817095" y="35485"/>
                    <a:pt x="4827328" y="45719"/>
                    <a:pt x="4839954" y="45719"/>
                  </a:cubicBezTo>
                  <a:close/>
                  <a:moveTo>
                    <a:pt x="4611359" y="45719"/>
                  </a:moveTo>
                  <a:cubicBezTo>
                    <a:pt x="4623984" y="45719"/>
                    <a:pt x="4634218" y="35485"/>
                    <a:pt x="4634218" y="22860"/>
                  </a:cubicBezTo>
                  <a:cubicBezTo>
                    <a:pt x="4634218" y="10235"/>
                    <a:pt x="4623984" y="0"/>
                    <a:pt x="4611359" y="0"/>
                  </a:cubicBezTo>
                  <a:cubicBezTo>
                    <a:pt x="4598734" y="0"/>
                    <a:pt x="4588499" y="10235"/>
                    <a:pt x="4588499" y="22860"/>
                  </a:cubicBezTo>
                  <a:cubicBezTo>
                    <a:pt x="4588499" y="35485"/>
                    <a:pt x="4598734" y="45719"/>
                    <a:pt x="4611359" y="45719"/>
                  </a:cubicBezTo>
                  <a:close/>
                  <a:moveTo>
                    <a:pt x="4366163" y="45719"/>
                  </a:moveTo>
                  <a:cubicBezTo>
                    <a:pt x="4378788" y="45719"/>
                    <a:pt x="4389023" y="35485"/>
                    <a:pt x="4389023" y="22860"/>
                  </a:cubicBezTo>
                  <a:cubicBezTo>
                    <a:pt x="4389023" y="10235"/>
                    <a:pt x="4378788" y="0"/>
                    <a:pt x="4366163" y="0"/>
                  </a:cubicBezTo>
                  <a:cubicBezTo>
                    <a:pt x="4353538" y="0"/>
                    <a:pt x="4343304" y="10235"/>
                    <a:pt x="4343304" y="22860"/>
                  </a:cubicBezTo>
                  <a:cubicBezTo>
                    <a:pt x="4343304" y="35485"/>
                    <a:pt x="4353538" y="45719"/>
                    <a:pt x="4366163" y="45719"/>
                  </a:cubicBezTo>
                  <a:close/>
                  <a:moveTo>
                    <a:pt x="4137568" y="45719"/>
                  </a:moveTo>
                  <a:cubicBezTo>
                    <a:pt x="4150193" y="45719"/>
                    <a:pt x="4160428" y="35485"/>
                    <a:pt x="4160428" y="22860"/>
                  </a:cubicBezTo>
                  <a:cubicBezTo>
                    <a:pt x="4160428" y="10235"/>
                    <a:pt x="4150193" y="0"/>
                    <a:pt x="4137568" y="0"/>
                  </a:cubicBezTo>
                  <a:cubicBezTo>
                    <a:pt x="4124943" y="0"/>
                    <a:pt x="4114709" y="10235"/>
                    <a:pt x="4114709" y="22860"/>
                  </a:cubicBezTo>
                  <a:cubicBezTo>
                    <a:pt x="4114709" y="35485"/>
                    <a:pt x="4124943" y="45719"/>
                    <a:pt x="4137568" y="45719"/>
                  </a:cubicBezTo>
                  <a:close/>
                  <a:moveTo>
                    <a:pt x="3908973" y="45719"/>
                  </a:moveTo>
                  <a:cubicBezTo>
                    <a:pt x="3921598" y="45719"/>
                    <a:pt x="3931833" y="35485"/>
                    <a:pt x="3931833" y="22860"/>
                  </a:cubicBezTo>
                  <a:cubicBezTo>
                    <a:pt x="3931833" y="10235"/>
                    <a:pt x="3921598" y="0"/>
                    <a:pt x="3908973" y="0"/>
                  </a:cubicBezTo>
                  <a:cubicBezTo>
                    <a:pt x="3896348" y="0"/>
                    <a:pt x="3886114" y="10235"/>
                    <a:pt x="3886114" y="22860"/>
                  </a:cubicBezTo>
                  <a:cubicBezTo>
                    <a:pt x="3886114" y="35485"/>
                    <a:pt x="3896348" y="45719"/>
                    <a:pt x="3908973" y="45719"/>
                  </a:cubicBezTo>
                  <a:close/>
                  <a:moveTo>
                    <a:pt x="3680378" y="45719"/>
                  </a:moveTo>
                  <a:cubicBezTo>
                    <a:pt x="3693003" y="45719"/>
                    <a:pt x="3703238" y="35485"/>
                    <a:pt x="3703238" y="22860"/>
                  </a:cubicBezTo>
                  <a:cubicBezTo>
                    <a:pt x="3703238" y="10235"/>
                    <a:pt x="3693003" y="0"/>
                    <a:pt x="3680378" y="0"/>
                  </a:cubicBezTo>
                  <a:cubicBezTo>
                    <a:pt x="3667753" y="0"/>
                    <a:pt x="3657519" y="10235"/>
                    <a:pt x="3657519" y="22860"/>
                  </a:cubicBezTo>
                  <a:cubicBezTo>
                    <a:pt x="3657519" y="35485"/>
                    <a:pt x="3667753" y="45719"/>
                    <a:pt x="3680378" y="45719"/>
                  </a:cubicBezTo>
                  <a:close/>
                  <a:moveTo>
                    <a:pt x="3451783" y="45719"/>
                  </a:moveTo>
                  <a:cubicBezTo>
                    <a:pt x="3464409" y="45719"/>
                    <a:pt x="3474643" y="35485"/>
                    <a:pt x="3474643" y="22860"/>
                  </a:cubicBezTo>
                  <a:cubicBezTo>
                    <a:pt x="3474643" y="10235"/>
                    <a:pt x="3464409" y="0"/>
                    <a:pt x="3451783" y="0"/>
                  </a:cubicBezTo>
                  <a:cubicBezTo>
                    <a:pt x="3439158" y="0"/>
                    <a:pt x="3428924" y="10235"/>
                    <a:pt x="3428924" y="22860"/>
                  </a:cubicBezTo>
                  <a:cubicBezTo>
                    <a:pt x="3428924" y="35485"/>
                    <a:pt x="3439158" y="45719"/>
                    <a:pt x="3451783" y="45719"/>
                  </a:cubicBezTo>
                  <a:close/>
                  <a:moveTo>
                    <a:pt x="3223188" y="45719"/>
                  </a:moveTo>
                  <a:cubicBezTo>
                    <a:pt x="3235814" y="45719"/>
                    <a:pt x="3246048" y="35485"/>
                    <a:pt x="3246048" y="22860"/>
                  </a:cubicBezTo>
                  <a:cubicBezTo>
                    <a:pt x="3246048" y="10235"/>
                    <a:pt x="3235814" y="0"/>
                    <a:pt x="3223188" y="0"/>
                  </a:cubicBezTo>
                  <a:cubicBezTo>
                    <a:pt x="3210563" y="0"/>
                    <a:pt x="3200329" y="10235"/>
                    <a:pt x="3200329" y="22860"/>
                  </a:cubicBezTo>
                  <a:cubicBezTo>
                    <a:pt x="3200329" y="35485"/>
                    <a:pt x="3210563" y="45719"/>
                    <a:pt x="3223188" y="45719"/>
                  </a:cubicBezTo>
                  <a:close/>
                  <a:moveTo>
                    <a:pt x="2994593" y="45719"/>
                  </a:moveTo>
                  <a:cubicBezTo>
                    <a:pt x="3007219" y="45719"/>
                    <a:pt x="3017453" y="35485"/>
                    <a:pt x="3017453" y="22860"/>
                  </a:cubicBezTo>
                  <a:cubicBezTo>
                    <a:pt x="3017453" y="10235"/>
                    <a:pt x="3007219" y="0"/>
                    <a:pt x="2994593" y="0"/>
                  </a:cubicBezTo>
                  <a:cubicBezTo>
                    <a:pt x="2981968" y="0"/>
                    <a:pt x="2971734" y="10235"/>
                    <a:pt x="2971734" y="22860"/>
                  </a:cubicBezTo>
                  <a:cubicBezTo>
                    <a:pt x="2971734" y="35485"/>
                    <a:pt x="2981968" y="45719"/>
                    <a:pt x="2994593" y="45719"/>
                  </a:cubicBezTo>
                  <a:close/>
                  <a:moveTo>
                    <a:pt x="2765999" y="45719"/>
                  </a:moveTo>
                  <a:cubicBezTo>
                    <a:pt x="2778624" y="45719"/>
                    <a:pt x="2788858" y="35485"/>
                    <a:pt x="2788858" y="22860"/>
                  </a:cubicBezTo>
                  <a:cubicBezTo>
                    <a:pt x="2788858" y="10235"/>
                    <a:pt x="2778624" y="0"/>
                    <a:pt x="2765999" y="0"/>
                  </a:cubicBezTo>
                  <a:cubicBezTo>
                    <a:pt x="2753373" y="0"/>
                    <a:pt x="2743139" y="10235"/>
                    <a:pt x="2743139" y="22860"/>
                  </a:cubicBezTo>
                  <a:cubicBezTo>
                    <a:pt x="2743139" y="35485"/>
                    <a:pt x="2753373" y="45719"/>
                    <a:pt x="2765999" y="45719"/>
                  </a:cubicBezTo>
                  <a:close/>
                  <a:moveTo>
                    <a:pt x="2537404" y="45719"/>
                  </a:moveTo>
                  <a:cubicBezTo>
                    <a:pt x="2550029" y="45719"/>
                    <a:pt x="2560263" y="35485"/>
                    <a:pt x="2560263" y="22860"/>
                  </a:cubicBezTo>
                  <a:cubicBezTo>
                    <a:pt x="2560263" y="10235"/>
                    <a:pt x="2550029" y="0"/>
                    <a:pt x="2537404" y="0"/>
                  </a:cubicBezTo>
                  <a:cubicBezTo>
                    <a:pt x="2524778" y="0"/>
                    <a:pt x="2514544" y="10235"/>
                    <a:pt x="2514544" y="22860"/>
                  </a:cubicBezTo>
                  <a:cubicBezTo>
                    <a:pt x="2514544" y="35485"/>
                    <a:pt x="2524778" y="45719"/>
                    <a:pt x="2537404" y="45719"/>
                  </a:cubicBezTo>
                  <a:close/>
                  <a:moveTo>
                    <a:pt x="2308809" y="45719"/>
                  </a:moveTo>
                  <a:cubicBezTo>
                    <a:pt x="2321434" y="45719"/>
                    <a:pt x="2331668" y="35485"/>
                    <a:pt x="2331668" y="22860"/>
                  </a:cubicBezTo>
                  <a:cubicBezTo>
                    <a:pt x="2331668" y="10235"/>
                    <a:pt x="2321434" y="0"/>
                    <a:pt x="2308809" y="0"/>
                  </a:cubicBezTo>
                  <a:cubicBezTo>
                    <a:pt x="2296184" y="0"/>
                    <a:pt x="2285949" y="10235"/>
                    <a:pt x="2285949" y="22860"/>
                  </a:cubicBezTo>
                  <a:cubicBezTo>
                    <a:pt x="2285949" y="35485"/>
                    <a:pt x="2296184" y="45719"/>
                    <a:pt x="2308809" y="45719"/>
                  </a:cubicBezTo>
                  <a:close/>
                  <a:moveTo>
                    <a:pt x="2080214" y="45719"/>
                  </a:moveTo>
                  <a:cubicBezTo>
                    <a:pt x="2092839" y="45719"/>
                    <a:pt x="2103073" y="35485"/>
                    <a:pt x="2103073" y="22860"/>
                  </a:cubicBezTo>
                  <a:cubicBezTo>
                    <a:pt x="2103073" y="10235"/>
                    <a:pt x="2092839" y="0"/>
                    <a:pt x="2080214" y="0"/>
                  </a:cubicBezTo>
                  <a:cubicBezTo>
                    <a:pt x="2067588" y="0"/>
                    <a:pt x="2057354" y="10235"/>
                    <a:pt x="2057354" y="22860"/>
                  </a:cubicBezTo>
                  <a:cubicBezTo>
                    <a:pt x="2057354" y="35485"/>
                    <a:pt x="2067588" y="45719"/>
                    <a:pt x="2080214" y="45719"/>
                  </a:cubicBezTo>
                  <a:close/>
                  <a:moveTo>
                    <a:pt x="1851619" y="45719"/>
                  </a:moveTo>
                  <a:cubicBezTo>
                    <a:pt x="1864244" y="45719"/>
                    <a:pt x="1874478" y="35485"/>
                    <a:pt x="1874478" y="22860"/>
                  </a:cubicBezTo>
                  <a:cubicBezTo>
                    <a:pt x="1874478" y="10235"/>
                    <a:pt x="1864244" y="0"/>
                    <a:pt x="1851619" y="0"/>
                  </a:cubicBezTo>
                  <a:cubicBezTo>
                    <a:pt x="1838993" y="0"/>
                    <a:pt x="1828759" y="10235"/>
                    <a:pt x="1828759" y="22860"/>
                  </a:cubicBezTo>
                  <a:cubicBezTo>
                    <a:pt x="1828759" y="35485"/>
                    <a:pt x="1838993" y="45719"/>
                    <a:pt x="1851619" y="45719"/>
                  </a:cubicBezTo>
                  <a:close/>
                  <a:moveTo>
                    <a:pt x="1623024" y="45719"/>
                  </a:moveTo>
                  <a:cubicBezTo>
                    <a:pt x="1635649" y="45719"/>
                    <a:pt x="1645883" y="35485"/>
                    <a:pt x="1645883" y="22860"/>
                  </a:cubicBezTo>
                  <a:cubicBezTo>
                    <a:pt x="1645883" y="10235"/>
                    <a:pt x="1635649" y="0"/>
                    <a:pt x="1623024" y="0"/>
                  </a:cubicBezTo>
                  <a:cubicBezTo>
                    <a:pt x="1610399" y="0"/>
                    <a:pt x="1600164" y="10235"/>
                    <a:pt x="1600164" y="22860"/>
                  </a:cubicBezTo>
                  <a:cubicBezTo>
                    <a:pt x="1600164" y="35485"/>
                    <a:pt x="1610399" y="45719"/>
                    <a:pt x="1623024" y="45719"/>
                  </a:cubicBezTo>
                  <a:close/>
                  <a:moveTo>
                    <a:pt x="1394429" y="45719"/>
                  </a:moveTo>
                  <a:cubicBezTo>
                    <a:pt x="1407054" y="45719"/>
                    <a:pt x="1417288" y="35485"/>
                    <a:pt x="1417288" y="22860"/>
                  </a:cubicBezTo>
                  <a:cubicBezTo>
                    <a:pt x="1417288" y="10235"/>
                    <a:pt x="1407054" y="0"/>
                    <a:pt x="1394429" y="0"/>
                  </a:cubicBezTo>
                  <a:cubicBezTo>
                    <a:pt x="1381803" y="0"/>
                    <a:pt x="1371569" y="10235"/>
                    <a:pt x="1371569" y="22860"/>
                  </a:cubicBezTo>
                  <a:cubicBezTo>
                    <a:pt x="1371569" y="35485"/>
                    <a:pt x="1381803" y="45719"/>
                    <a:pt x="1394429" y="45719"/>
                  </a:cubicBezTo>
                  <a:close/>
                  <a:moveTo>
                    <a:pt x="1165834" y="45719"/>
                  </a:moveTo>
                  <a:cubicBezTo>
                    <a:pt x="1178459" y="45719"/>
                    <a:pt x="1188693" y="35485"/>
                    <a:pt x="1188693" y="22860"/>
                  </a:cubicBezTo>
                  <a:cubicBezTo>
                    <a:pt x="1188693" y="10235"/>
                    <a:pt x="1178459" y="0"/>
                    <a:pt x="1165834" y="0"/>
                  </a:cubicBezTo>
                  <a:cubicBezTo>
                    <a:pt x="1153208" y="0"/>
                    <a:pt x="1142974" y="10235"/>
                    <a:pt x="1142974" y="22860"/>
                  </a:cubicBezTo>
                  <a:cubicBezTo>
                    <a:pt x="1142974" y="35485"/>
                    <a:pt x="1153208" y="45719"/>
                    <a:pt x="1165834" y="45719"/>
                  </a:cubicBezTo>
                  <a:close/>
                  <a:moveTo>
                    <a:pt x="937239" y="45719"/>
                  </a:moveTo>
                  <a:cubicBezTo>
                    <a:pt x="949864" y="45719"/>
                    <a:pt x="960098" y="35485"/>
                    <a:pt x="960098" y="22860"/>
                  </a:cubicBezTo>
                  <a:cubicBezTo>
                    <a:pt x="960098" y="10235"/>
                    <a:pt x="949864" y="0"/>
                    <a:pt x="937239" y="0"/>
                  </a:cubicBezTo>
                  <a:cubicBezTo>
                    <a:pt x="924614" y="0"/>
                    <a:pt x="914379" y="10235"/>
                    <a:pt x="914379" y="22860"/>
                  </a:cubicBezTo>
                  <a:cubicBezTo>
                    <a:pt x="914379" y="35485"/>
                    <a:pt x="924614" y="45719"/>
                    <a:pt x="937239" y="45719"/>
                  </a:cubicBezTo>
                  <a:close/>
                  <a:moveTo>
                    <a:pt x="708644" y="45719"/>
                  </a:moveTo>
                  <a:cubicBezTo>
                    <a:pt x="721269" y="45719"/>
                    <a:pt x="731503" y="35485"/>
                    <a:pt x="731503" y="22860"/>
                  </a:cubicBezTo>
                  <a:cubicBezTo>
                    <a:pt x="731503" y="10235"/>
                    <a:pt x="721269" y="0"/>
                    <a:pt x="708644" y="0"/>
                  </a:cubicBezTo>
                  <a:cubicBezTo>
                    <a:pt x="696019" y="0"/>
                    <a:pt x="685784" y="10235"/>
                    <a:pt x="685784" y="22860"/>
                  </a:cubicBezTo>
                  <a:cubicBezTo>
                    <a:pt x="685784" y="35485"/>
                    <a:pt x="696019" y="45719"/>
                    <a:pt x="708644" y="45719"/>
                  </a:cubicBezTo>
                  <a:close/>
                  <a:moveTo>
                    <a:pt x="480049" y="45719"/>
                  </a:moveTo>
                  <a:cubicBezTo>
                    <a:pt x="492674" y="45719"/>
                    <a:pt x="502908" y="35485"/>
                    <a:pt x="502908" y="22860"/>
                  </a:cubicBezTo>
                  <a:cubicBezTo>
                    <a:pt x="502908" y="10235"/>
                    <a:pt x="492674" y="0"/>
                    <a:pt x="480049" y="0"/>
                  </a:cubicBezTo>
                  <a:cubicBezTo>
                    <a:pt x="467424" y="0"/>
                    <a:pt x="457189" y="10235"/>
                    <a:pt x="457189" y="22860"/>
                  </a:cubicBezTo>
                  <a:cubicBezTo>
                    <a:pt x="457189" y="35485"/>
                    <a:pt x="467424" y="45719"/>
                    <a:pt x="480049" y="45719"/>
                  </a:cubicBezTo>
                  <a:close/>
                  <a:moveTo>
                    <a:pt x="251455" y="45719"/>
                  </a:moveTo>
                  <a:cubicBezTo>
                    <a:pt x="264079" y="45719"/>
                    <a:pt x="274315" y="35485"/>
                    <a:pt x="274315" y="22860"/>
                  </a:cubicBezTo>
                  <a:cubicBezTo>
                    <a:pt x="274315" y="10235"/>
                    <a:pt x="264079" y="0"/>
                    <a:pt x="251455" y="0"/>
                  </a:cubicBezTo>
                  <a:cubicBezTo>
                    <a:pt x="238829" y="0"/>
                    <a:pt x="228596" y="10235"/>
                    <a:pt x="228596" y="22860"/>
                  </a:cubicBezTo>
                  <a:cubicBezTo>
                    <a:pt x="228596" y="35485"/>
                    <a:pt x="238829" y="45719"/>
                    <a:pt x="251455" y="45719"/>
                  </a:cubicBezTo>
                  <a:close/>
                  <a:moveTo>
                    <a:pt x="22860" y="45719"/>
                  </a:moveTo>
                  <a:cubicBezTo>
                    <a:pt x="35485" y="45719"/>
                    <a:pt x="45719" y="35485"/>
                    <a:pt x="45719" y="22860"/>
                  </a:cubicBezTo>
                  <a:cubicBezTo>
                    <a:pt x="45719" y="10235"/>
                    <a:pt x="35485" y="0"/>
                    <a:pt x="22860" y="0"/>
                  </a:cubicBezTo>
                  <a:cubicBezTo>
                    <a:pt x="10235" y="0"/>
                    <a:pt x="0" y="10235"/>
                    <a:pt x="0" y="22860"/>
                  </a:cubicBezTo>
                  <a:cubicBezTo>
                    <a:pt x="0" y="35485"/>
                    <a:pt x="10235" y="45719"/>
                    <a:pt x="22860" y="4571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1" name="总括"/>
            <p:cNvSpPr/>
            <p:nvPr/>
          </p:nvSpPr>
          <p:spPr>
            <a:xfrm flipH="1">
              <a:off x="9131725" y="2038926"/>
              <a:ext cx="410465" cy="3816232"/>
            </a:xfrm>
            <a:prstGeom prst="leftBrace">
              <a:avLst>
                <a:gd name="adj1" fmla="val 59573"/>
                <a:gd name="adj2" fmla="val 50000"/>
              </a:avLst>
            </a:prstGeom>
            <a:ln w="6350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14" name="04"/>
            <p:cNvGrpSpPr/>
            <p:nvPr/>
          </p:nvGrpSpPr>
          <p:grpSpPr>
            <a:xfrm>
              <a:off x="5355570" y="4566189"/>
              <a:ext cx="540000" cy="1381392"/>
              <a:chOff x="5355570" y="4566189"/>
              <a:chExt cx="540000" cy="1381392"/>
            </a:xfrm>
          </p:grpSpPr>
          <p:cxnSp>
            <p:nvCxnSpPr>
              <p:cNvPr id="175" name="线01"/>
              <p:cNvCxnSpPr/>
              <p:nvPr/>
            </p:nvCxnSpPr>
            <p:spPr>
              <a:xfrm flipV="1">
                <a:off x="5355570" y="4566189"/>
                <a:ext cx="540000" cy="0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线02"/>
              <p:cNvCxnSpPr/>
              <p:nvPr/>
            </p:nvCxnSpPr>
            <p:spPr>
              <a:xfrm flipV="1">
                <a:off x="5355570" y="5256885"/>
                <a:ext cx="540000" cy="0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线03"/>
              <p:cNvCxnSpPr/>
              <p:nvPr/>
            </p:nvCxnSpPr>
            <p:spPr>
              <a:xfrm flipV="1">
                <a:off x="5355570" y="5947581"/>
                <a:ext cx="540000" cy="0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03"/>
            <p:cNvGrpSpPr/>
            <p:nvPr/>
          </p:nvGrpSpPr>
          <p:grpSpPr>
            <a:xfrm>
              <a:off x="5355570" y="1922441"/>
              <a:ext cx="540000" cy="1381392"/>
              <a:chOff x="5355570" y="1922441"/>
              <a:chExt cx="540000" cy="1381392"/>
            </a:xfrm>
          </p:grpSpPr>
          <p:cxnSp>
            <p:nvCxnSpPr>
              <p:cNvPr id="151" name="线01"/>
              <p:cNvCxnSpPr/>
              <p:nvPr/>
            </p:nvCxnSpPr>
            <p:spPr>
              <a:xfrm flipV="1">
                <a:off x="5355570" y="1922441"/>
                <a:ext cx="540000" cy="0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线02"/>
              <p:cNvCxnSpPr/>
              <p:nvPr/>
            </p:nvCxnSpPr>
            <p:spPr>
              <a:xfrm flipV="1">
                <a:off x="5355570" y="2613137"/>
                <a:ext cx="540000" cy="0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线03"/>
              <p:cNvCxnSpPr/>
              <p:nvPr/>
            </p:nvCxnSpPr>
            <p:spPr>
              <a:xfrm flipV="1">
                <a:off x="5355570" y="3303833"/>
                <a:ext cx="540000" cy="0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02"/>
            <p:cNvGrpSpPr/>
            <p:nvPr/>
          </p:nvGrpSpPr>
          <p:grpSpPr>
            <a:xfrm>
              <a:off x="1945335" y="4636374"/>
              <a:ext cx="1206738" cy="1330325"/>
              <a:chOff x="1945335" y="4636374"/>
              <a:chExt cx="1206738" cy="1330325"/>
            </a:xfrm>
          </p:grpSpPr>
          <p:cxnSp>
            <p:nvCxnSpPr>
              <p:cNvPr id="165" name="线03"/>
              <p:cNvCxnSpPr/>
              <p:nvPr/>
            </p:nvCxnSpPr>
            <p:spPr>
              <a:xfrm>
                <a:off x="2324145" y="5299824"/>
                <a:ext cx="827928" cy="0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线02"/>
              <p:cNvCxnSpPr/>
              <p:nvPr/>
            </p:nvCxnSpPr>
            <p:spPr>
              <a:xfrm>
                <a:off x="1945335" y="5299824"/>
                <a:ext cx="1139556" cy="666875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线01"/>
              <p:cNvCxnSpPr/>
              <p:nvPr/>
            </p:nvCxnSpPr>
            <p:spPr>
              <a:xfrm flipV="1">
                <a:off x="1945335" y="4636374"/>
                <a:ext cx="1139556" cy="666875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01"/>
            <p:cNvGrpSpPr/>
            <p:nvPr/>
          </p:nvGrpSpPr>
          <p:grpSpPr>
            <a:xfrm>
              <a:off x="1945335" y="1992626"/>
              <a:ext cx="1206738" cy="1330325"/>
              <a:chOff x="1945335" y="1992626"/>
              <a:chExt cx="1206738" cy="1330325"/>
            </a:xfrm>
          </p:grpSpPr>
          <p:cxnSp>
            <p:nvCxnSpPr>
              <p:cNvPr id="77" name="线03"/>
              <p:cNvCxnSpPr/>
              <p:nvPr/>
            </p:nvCxnSpPr>
            <p:spPr>
              <a:xfrm>
                <a:off x="1945335" y="2656076"/>
                <a:ext cx="1139556" cy="666875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线02"/>
              <p:cNvCxnSpPr/>
              <p:nvPr/>
            </p:nvCxnSpPr>
            <p:spPr>
              <a:xfrm>
                <a:off x="2324145" y="2656076"/>
                <a:ext cx="827928" cy="0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线01"/>
              <p:cNvCxnSpPr/>
              <p:nvPr/>
            </p:nvCxnSpPr>
            <p:spPr>
              <a:xfrm flipV="1">
                <a:off x="1945335" y="1992626"/>
                <a:ext cx="1139556" cy="666875"/>
              </a:xfrm>
              <a:prstGeom prst="line">
                <a:avLst/>
              </a:prstGeom>
              <a:ln w="6350">
                <a:solidFill>
                  <a:schemeClr val="accent2">
                    <a:lumMod val="50000"/>
                  </a:schemeClr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月03"/>
            <p:cNvGrpSpPr/>
            <p:nvPr/>
          </p:nvGrpSpPr>
          <p:grpSpPr>
            <a:xfrm>
              <a:off x="9730474" y="3180016"/>
              <a:ext cx="1518126" cy="1523202"/>
              <a:chOff x="9730474" y="3180016"/>
              <a:chExt cx="1518126" cy="1523202"/>
            </a:xfrm>
          </p:grpSpPr>
          <p:sp>
            <p:nvSpPr>
              <p:cNvPr id="159" name="光晕"/>
              <p:cNvSpPr/>
              <p:nvPr/>
            </p:nvSpPr>
            <p:spPr>
              <a:xfrm>
                <a:off x="9754571" y="3180016"/>
                <a:ext cx="1469932" cy="1469933"/>
              </a:xfrm>
              <a:prstGeom prst="donut">
                <a:avLst>
                  <a:gd name="adj" fmla="val 21590"/>
                </a:avLst>
              </a:prstGeom>
              <a:solidFill>
                <a:schemeClr val="accent2">
                  <a:lumMod val="50000"/>
                  <a:alpha val="4000"/>
                </a:schemeClr>
              </a:solidFill>
              <a:ln>
                <a:noFill/>
              </a:ln>
              <a:effectLst>
                <a:glow rad="228600">
                  <a:schemeClr val="accent4">
                    <a:satMod val="175000"/>
                    <a:alpha val="14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61" name="底色"/>
              <p:cNvSpPr/>
              <p:nvPr/>
            </p:nvSpPr>
            <p:spPr>
              <a:xfrm>
                <a:off x="9803276" y="3255587"/>
                <a:ext cx="1372059" cy="1372060"/>
              </a:xfrm>
              <a:prstGeom prst="ellipse">
                <a:avLst/>
              </a:prstGeom>
              <a:gradFill flip="none" rotWithShape="1">
                <a:gsLst>
                  <a:gs pos="24000">
                    <a:srgbClr val="FBE6C3"/>
                  </a:gs>
                  <a:gs pos="97000">
                    <a:srgbClr val="E3B26C"/>
                  </a:gs>
                </a:gsLst>
                <a:lin ang="3900000" scaled="0"/>
                <a:tileRect/>
              </a:gradFill>
              <a:ln>
                <a:solidFill>
                  <a:srgbClr val="E3B2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62" name="月亮"/>
              <p:cNvSpPr/>
              <p:nvPr>
                <p:custDataLst>
                  <p:tags r:id="rId3"/>
                </p:custDataLst>
              </p:nvPr>
            </p:nvSpPr>
            <p:spPr>
              <a:xfrm>
                <a:off x="9730474" y="3180016"/>
                <a:ext cx="1518126" cy="1523202"/>
              </a:xfrm>
              <a:prstGeom prst="ellipse">
                <a:avLst/>
              </a:prstGeom>
              <a:blipFill dpi="0" rotWithShape="1">
                <a:blip r:embed="rId6">
                  <a:alphaModFix amt="15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10" name="月02"/>
            <p:cNvGrpSpPr/>
            <p:nvPr/>
          </p:nvGrpSpPr>
          <p:grpSpPr>
            <a:xfrm>
              <a:off x="943400" y="4566189"/>
              <a:ext cx="1518126" cy="1523202"/>
              <a:chOff x="943400" y="4566189"/>
              <a:chExt cx="1518126" cy="1523202"/>
            </a:xfrm>
          </p:grpSpPr>
          <p:sp>
            <p:nvSpPr>
              <p:cNvPr id="180" name="光晕"/>
              <p:cNvSpPr/>
              <p:nvPr/>
            </p:nvSpPr>
            <p:spPr>
              <a:xfrm>
                <a:off x="967497" y="4566189"/>
                <a:ext cx="1469932" cy="1469933"/>
              </a:xfrm>
              <a:prstGeom prst="donut">
                <a:avLst>
                  <a:gd name="adj" fmla="val 21590"/>
                </a:avLst>
              </a:prstGeom>
              <a:solidFill>
                <a:schemeClr val="accent2">
                  <a:lumMod val="50000"/>
                  <a:alpha val="4000"/>
                </a:schemeClr>
              </a:solidFill>
              <a:ln>
                <a:noFill/>
              </a:ln>
              <a:effectLst>
                <a:glow rad="228600">
                  <a:schemeClr val="accent4">
                    <a:satMod val="175000"/>
                    <a:alpha val="14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82" name="底色"/>
              <p:cNvSpPr/>
              <p:nvPr/>
            </p:nvSpPr>
            <p:spPr>
              <a:xfrm>
                <a:off x="1016202" y="4641760"/>
                <a:ext cx="1372059" cy="1372060"/>
              </a:xfrm>
              <a:prstGeom prst="ellipse">
                <a:avLst/>
              </a:prstGeom>
              <a:gradFill flip="none" rotWithShape="1">
                <a:gsLst>
                  <a:gs pos="24000">
                    <a:srgbClr val="FBE6C3"/>
                  </a:gs>
                  <a:gs pos="97000">
                    <a:srgbClr val="E3B26C"/>
                  </a:gs>
                </a:gsLst>
                <a:lin ang="3900000" scaled="0"/>
                <a:tileRect/>
              </a:gradFill>
              <a:ln>
                <a:solidFill>
                  <a:srgbClr val="E3B2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83" name="月亮"/>
              <p:cNvSpPr/>
              <p:nvPr>
                <p:custDataLst>
                  <p:tags r:id="rId2"/>
                </p:custDataLst>
              </p:nvPr>
            </p:nvSpPr>
            <p:spPr>
              <a:xfrm>
                <a:off x="943400" y="4566189"/>
                <a:ext cx="1518126" cy="1523202"/>
              </a:xfrm>
              <a:prstGeom prst="ellipse">
                <a:avLst/>
              </a:prstGeom>
              <a:blipFill dpi="0" rotWithShape="1">
                <a:blip r:embed="rId6">
                  <a:alphaModFix amt="15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" name="月01"/>
            <p:cNvGrpSpPr/>
            <p:nvPr/>
          </p:nvGrpSpPr>
          <p:grpSpPr>
            <a:xfrm>
              <a:off x="943400" y="1922441"/>
              <a:ext cx="1518126" cy="1523202"/>
              <a:chOff x="943400" y="1922441"/>
              <a:chExt cx="1518126" cy="1523202"/>
            </a:xfrm>
          </p:grpSpPr>
          <p:sp>
            <p:nvSpPr>
              <p:cNvPr id="145" name="光晕"/>
              <p:cNvSpPr/>
              <p:nvPr/>
            </p:nvSpPr>
            <p:spPr>
              <a:xfrm>
                <a:off x="967497" y="1922441"/>
                <a:ext cx="1469932" cy="1469933"/>
              </a:xfrm>
              <a:prstGeom prst="donut">
                <a:avLst>
                  <a:gd name="adj" fmla="val 21590"/>
                </a:avLst>
              </a:prstGeom>
              <a:solidFill>
                <a:schemeClr val="accent2">
                  <a:lumMod val="50000"/>
                  <a:alpha val="4000"/>
                </a:schemeClr>
              </a:solidFill>
              <a:ln>
                <a:noFill/>
              </a:ln>
              <a:effectLst>
                <a:glow rad="228600">
                  <a:schemeClr val="accent4">
                    <a:satMod val="175000"/>
                    <a:alpha val="14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47" name="底色"/>
              <p:cNvSpPr/>
              <p:nvPr/>
            </p:nvSpPr>
            <p:spPr>
              <a:xfrm>
                <a:off x="1016202" y="1998012"/>
                <a:ext cx="1372059" cy="1372060"/>
              </a:xfrm>
              <a:prstGeom prst="ellipse">
                <a:avLst/>
              </a:prstGeom>
              <a:gradFill flip="none" rotWithShape="1">
                <a:gsLst>
                  <a:gs pos="24000">
                    <a:srgbClr val="FBE6C3"/>
                  </a:gs>
                  <a:gs pos="97000">
                    <a:srgbClr val="E3B26C"/>
                  </a:gs>
                </a:gsLst>
                <a:lin ang="3900000" scaled="0"/>
                <a:tileRect/>
              </a:gradFill>
              <a:ln>
                <a:solidFill>
                  <a:srgbClr val="E3B2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48" name="月亮"/>
              <p:cNvSpPr/>
              <p:nvPr>
                <p:custDataLst>
                  <p:tags r:id="rId1"/>
                </p:custDataLst>
              </p:nvPr>
            </p:nvSpPr>
            <p:spPr>
              <a:xfrm>
                <a:off x="943400" y="1922441"/>
                <a:ext cx="1518126" cy="1523202"/>
              </a:xfrm>
              <a:prstGeom prst="ellipse">
                <a:avLst/>
              </a:prstGeom>
              <a:blipFill dpi="0" rotWithShape="1">
                <a:blip r:embed="rId6">
                  <a:alphaModFix amt="15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" name="框"/>
            <p:cNvGrpSpPr/>
            <p:nvPr/>
          </p:nvGrpSpPr>
          <p:grpSpPr>
            <a:xfrm>
              <a:off x="6032800" y="1705571"/>
              <a:ext cx="2875916" cy="4463789"/>
              <a:chOff x="6032800" y="1705571"/>
              <a:chExt cx="2875916" cy="4463789"/>
            </a:xfrm>
          </p:grpSpPr>
          <p:sp>
            <p:nvSpPr>
              <p:cNvPr id="129" name="框01"/>
              <p:cNvSpPr/>
              <p:nvPr/>
            </p:nvSpPr>
            <p:spPr>
              <a:xfrm>
                <a:off x="6032800" y="1705571"/>
                <a:ext cx="2875916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36" name="框02"/>
              <p:cNvSpPr/>
              <p:nvPr/>
            </p:nvSpPr>
            <p:spPr>
              <a:xfrm>
                <a:off x="6032800" y="2399262"/>
                <a:ext cx="2875916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42" name="框03"/>
              <p:cNvSpPr/>
              <p:nvPr/>
            </p:nvSpPr>
            <p:spPr>
              <a:xfrm>
                <a:off x="6032800" y="3092953"/>
                <a:ext cx="2875916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2" name="框04"/>
              <p:cNvSpPr/>
              <p:nvPr/>
            </p:nvSpPr>
            <p:spPr>
              <a:xfrm>
                <a:off x="6032800" y="4349319"/>
                <a:ext cx="2875916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88" name="框05"/>
              <p:cNvSpPr/>
              <p:nvPr/>
            </p:nvSpPr>
            <p:spPr>
              <a:xfrm>
                <a:off x="6032800" y="5043010"/>
                <a:ext cx="2875916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84" name="框06"/>
              <p:cNvSpPr/>
              <p:nvPr/>
            </p:nvSpPr>
            <p:spPr>
              <a:xfrm>
                <a:off x="6032800" y="5736701"/>
                <a:ext cx="2875916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" name="表头"/>
            <p:cNvGrpSpPr/>
            <p:nvPr/>
          </p:nvGrpSpPr>
          <p:grpSpPr>
            <a:xfrm>
              <a:off x="3284225" y="1705571"/>
              <a:ext cx="1884944" cy="4463789"/>
              <a:chOff x="3284225" y="1705571"/>
              <a:chExt cx="1884944" cy="4463789"/>
            </a:xfrm>
          </p:grpSpPr>
          <p:sp>
            <p:nvSpPr>
              <p:cNvPr id="126" name="表头01"/>
              <p:cNvSpPr/>
              <p:nvPr/>
            </p:nvSpPr>
            <p:spPr>
              <a:xfrm>
                <a:off x="3284225" y="1705571"/>
                <a:ext cx="1884944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33" name="表头02"/>
              <p:cNvSpPr/>
              <p:nvPr/>
            </p:nvSpPr>
            <p:spPr>
              <a:xfrm>
                <a:off x="3284225" y="2399262"/>
                <a:ext cx="1884944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39" name="表头03"/>
              <p:cNvSpPr/>
              <p:nvPr/>
            </p:nvSpPr>
            <p:spPr>
              <a:xfrm>
                <a:off x="3284225" y="3092953"/>
                <a:ext cx="1884944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4" name="表头04"/>
              <p:cNvSpPr/>
              <p:nvPr/>
            </p:nvSpPr>
            <p:spPr>
              <a:xfrm>
                <a:off x="3284225" y="4349319"/>
                <a:ext cx="1884944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0" name="表头05"/>
              <p:cNvSpPr/>
              <p:nvPr/>
            </p:nvSpPr>
            <p:spPr>
              <a:xfrm>
                <a:off x="3284225" y="5043010"/>
                <a:ext cx="1884944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86" name="表头06"/>
              <p:cNvSpPr/>
              <p:nvPr/>
            </p:nvSpPr>
            <p:spPr>
              <a:xfrm>
                <a:off x="3284225" y="5736701"/>
                <a:ext cx="1884944" cy="432659"/>
              </a:xfrm>
              <a:custGeom>
                <a:avLst/>
                <a:gdLst>
                  <a:gd name="connsiteX0" fmla="*/ 184752 w 3865880"/>
                  <a:gd name="connsiteY0" fmla="*/ 0 h 788883"/>
                  <a:gd name="connsiteX1" fmla="*/ 3681128 w 3865880"/>
                  <a:gd name="connsiteY1" fmla="*/ 0 h 788883"/>
                  <a:gd name="connsiteX2" fmla="*/ 3682447 w 3865880"/>
                  <a:gd name="connsiteY2" fmla="*/ 6533 h 788883"/>
                  <a:gd name="connsiteX3" fmla="*/ 3816551 w 3865880"/>
                  <a:gd name="connsiteY3" fmla="*/ 169383 h 788883"/>
                  <a:gd name="connsiteX4" fmla="*/ 3865880 w 3865880"/>
                  <a:gd name="connsiteY4" fmla="*/ 196158 h 788883"/>
                  <a:gd name="connsiteX5" fmla="*/ 3865880 w 3865880"/>
                  <a:gd name="connsiteY5" fmla="*/ 586948 h 788883"/>
                  <a:gd name="connsiteX6" fmla="*/ 3816551 w 3865880"/>
                  <a:gd name="connsiteY6" fmla="*/ 613723 h 788883"/>
                  <a:gd name="connsiteX7" fmla="*/ 3682447 w 3865880"/>
                  <a:gd name="connsiteY7" fmla="*/ 776573 h 788883"/>
                  <a:gd name="connsiteX8" fmla="*/ 3679962 w 3865880"/>
                  <a:gd name="connsiteY8" fmla="*/ 788883 h 788883"/>
                  <a:gd name="connsiteX9" fmla="*/ 185918 w 3865880"/>
                  <a:gd name="connsiteY9" fmla="*/ 788883 h 788883"/>
                  <a:gd name="connsiteX10" fmla="*/ 183433 w 3865880"/>
                  <a:gd name="connsiteY10" fmla="*/ 776573 h 788883"/>
                  <a:gd name="connsiteX11" fmla="*/ 49329 w 3865880"/>
                  <a:gd name="connsiteY11" fmla="*/ 613723 h 788883"/>
                  <a:gd name="connsiteX12" fmla="*/ 0 w 3865880"/>
                  <a:gd name="connsiteY12" fmla="*/ 586948 h 788883"/>
                  <a:gd name="connsiteX13" fmla="*/ 0 w 3865880"/>
                  <a:gd name="connsiteY13" fmla="*/ 196158 h 788883"/>
                  <a:gd name="connsiteX14" fmla="*/ 49329 w 3865880"/>
                  <a:gd name="connsiteY14" fmla="*/ 169383 h 788883"/>
                  <a:gd name="connsiteX15" fmla="*/ 183433 w 3865880"/>
                  <a:gd name="connsiteY15" fmla="*/ 6533 h 78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65880" h="788883">
                    <a:moveTo>
                      <a:pt x="184752" y="0"/>
                    </a:moveTo>
                    <a:lnTo>
                      <a:pt x="3681128" y="0"/>
                    </a:lnTo>
                    <a:lnTo>
                      <a:pt x="3682447" y="6533"/>
                    </a:lnTo>
                    <a:cubicBezTo>
                      <a:pt x="3710542" y="72957"/>
                      <a:pt x="3757476" y="129473"/>
                      <a:pt x="3816551" y="169383"/>
                    </a:cubicBezTo>
                    <a:lnTo>
                      <a:pt x="3865880" y="196158"/>
                    </a:lnTo>
                    <a:lnTo>
                      <a:pt x="3865880" y="586948"/>
                    </a:lnTo>
                    <a:lnTo>
                      <a:pt x="3816551" y="613723"/>
                    </a:lnTo>
                    <a:cubicBezTo>
                      <a:pt x="3757476" y="653633"/>
                      <a:pt x="3710542" y="710149"/>
                      <a:pt x="3682447" y="776573"/>
                    </a:cubicBezTo>
                    <a:lnTo>
                      <a:pt x="3679962" y="788883"/>
                    </a:lnTo>
                    <a:lnTo>
                      <a:pt x="185918" y="788883"/>
                    </a:lnTo>
                    <a:lnTo>
                      <a:pt x="183433" y="776573"/>
                    </a:lnTo>
                    <a:cubicBezTo>
                      <a:pt x="155338" y="710149"/>
                      <a:pt x="108404" y="653633"/>
                      <a:pt x="49329" y="613723"/>
                    </a:cubicBezTo>
                    <a:lnTo>
                      <a:pt x="0" y="586948"/>
                    </a:lnTo>
                    <a:lnTo>
                      <a:pt x="0" y="196158"/>
                    </a:lnTo>
                    <a:lnTo>
                      <a:pt x="49329" y="169383"/>
                    </a:lnTo>
                    <a:cubicBezTo>
                      <a:pt x="108404" y="129473"/>
                      <a:pt x="155338" y="72957"/>
                      <a:pt x="183433" y="653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1">
                      <a:lumMod val="75000"/>
                    </a:schemeClr>
                  </a:gs>
                  <a:gs pos="12000">
                    <a:schemeClr val="accent1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0" scaled="0"/>
                </a:gradFill>
              </a:ln>
              <a:effectLst>
                <a:outerShdw blurRad="304800" dist="203200" dir="5400000" sx="97000" sy="97000" algn="t" rotWithShape="0">
                  <a:schemeClr val="accent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85" name="正文06"/>
          <p:cNvSpPr txBox="1"/>
          <p:nvPr/>
        </p:nvSpPr>
        <p:spPr>
          <a:xfrm>
            <a:off x="6425455" y="5823764"/>
            <a:ext cx="2328574" cy="258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</a:t>
            </a:r>
          </a:p>
        </p:txBody>
      </p:sp>
      <p:sp>
        <p:nvSpPr>
          <p:cNvPr id="189" name="正文05"/>
          <p:cNvSpPr txBox="1"/>
          <p:nvPr/>
        </p:nvSpPr>
        <p:spPr>
          <a:xfrm>
            <a:off x="6425455" y="5130073"/>
            <a:ext cx="2328574" cy="258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</a:t>
            </a:r>
          </a:p>
        </p:txBody>
      </p:sp>
      <p:sp>
        <p:nvSpPr>
          <p:cNvPr id="193" name="正文04"/>
          <p:cNvSpPr txBox="1"/>
          <p:nvPr/>
        </p:nvSpPr>
        <p:spPr>
          <a:xfrm>
            <a:off x="6425455" y="4436382"/>
            <a:ext cx="2328574" cy="258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</a:t>
            </a:r>
          </a:p>
        </p:txBody>
      </p:sp>
      <p:sp>
        <p:nvSpPr>
          <p:cNvPr id="143" name="正文03"/>
          <p:cNvSpPr txBox="1"/>
          <p:nvPr/>
        </p:nvSpPr>
        <p:spPr>
          <a:xfrm>
            <a:off x="6425455" y="3180016"/>
            <a:ext cx="2328574" cy="258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</a:t>
            </a:r>
          </a:p>
        </p:txBody>
      </p:sp>
      <p:sp>
        <p:nvSpPr>
          <p:cNvPr id="137" name="正文02"/>
          <p:cNvSpPr txBox="1"/>
          <p:nvPr/>
        </p:nvSpPr>
        <p:spPr>
          <a:xfrm>
            <a:off x="6425455" y="2486325"/>
            <a:ext cx="2328574" cy="258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</a:t>
            </a:r>
          </a:p>
        </p:txBody>
      </p:sp>
      <p:sp>
        <p:nvSpPr>
          <p:cNvPr id="125" name="正文01"/>
          <p:cNvSpPr txBox="1"/>
          <p:nvPr/>
        </p:nvSpPr>
        <p:spPr>
          <a:xfrm>
            <a:off x="6425455" y="1792634"/>
            <a:ext cx="2328574" cy="2585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</a:t>
            </a:r>
          </a:p>
        </p:txBody>
      </p:sp>
      <p:sp>
        <p:nvSpPr>
          <p:cNvPr id="187" name="小标题06"/>
          <p:cNvSpPr txBox="1"/>
          <p:nvPr/>
        </p:nvSpPr>
        <p:spPr>
          <a:xfrm>
            <a:off x="3463295" y="5826106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3.0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91" name="小标题05"/>
          <p:cNvSpPr txBox="1"/>
          <p:nvPr/>
        </p:nvSpPr>
        <p:spPr>
          <a:xfrm>
            <a:off x="3463295" y="5132415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2.0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95" name="小标题04"/>
          <p:cNvSpPr txBox="1"/>
          <p:nvPr/>
        </p:nvSpPr>
        <p:spPr>
          <a:xfrm>
            <a:off x="3463295" y="4438724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1.0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40" name="小标题03"/>
          <p:cNvSpPr txBox="1"/>
          <p:nvPr/>
        </p:nvSpPr>
        <p:spPr>
          <a:xfrm>
            <a:off x="3463295" y="3182358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3.0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34" name="小标题02"/>
          <p:cNvSpPr txBox="1"/>
          <p:nvPr/>
        </p:nvSpPr>
        <p:spPr>
          <a:xfrm>
            <a:off x="3463295" y="2488667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2.0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27" name="小标题01"/>
          <p:cNvSpPr txBox="1"/>
          <p:nvPr/>
        </p:nvSpPr>
        <p:spPr>
          <a:xfrm>
            <a:off x="3463295" y="1794976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1.0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58" name="大标题03"/>
          <p:cNvSpPr txBox="1"/>
          <p:nvPr/>
        </p:nvSpPr>
        <p:spPr>
          <a:xfrm>
            <a:off x="9916174" y="3530253"/>
            <a:ext cx="119256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完成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79" name="大标题02"/>
          <p:cNvSpPr txBox="1"/>
          <p:nvPr/>
        </p:nvSpPr>
        <p:spPr>
          <a:xfrm>
            <a:off x="1105950" y="4916068"/>
            <a:ext cx="119256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线下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49" name="大标题01"/>
          <p:cNvSpPr txBox="1"/>
          <p:nvPr/>
        </p:nvSpPr>
        <p:spPr>
          <a:xfrm>
            <a:off x="1105950" y="2260745"/>
            <a:ext cx="1192562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线上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渠道策略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时间轴"/>
          <p:cNvGrpSpPr/>
          <p:nvPr/>
        </p:nvGrpSpPr>
        <p:grpSpPr>
          <a:xfrm>
            <a:off x="740454" y="1920240"/>
            <a:ext cx="9486900" cy="3987394"/>
            <a:chOff x="740454" y="1920240"/>
            <a:chExt cx="9486900" cy="3987394"/>
          </a:xfrm>
        </p:grpSpPr>
        <p:cxnSp>
          <p:nvCxnSpPr>
            <p:cNvPr id="25" name="轨道"/>
            <p:cNvCxnSpPr/>
            <p:nvPr/>
          </p:nvCxnSpPr>
          <p:spPr>
            <a:xfrm>
              <a:off x="740454" y="3909060"/>
              <a:ext cx="9486900" cy="0"/>
            </a:xfrm>
            <a:prstGeom prst="line">
              <a:avLst/>
            </a:prstGeom>
            <a:ln w="12700">
              <a:gradFill>
                <a:gsLst>
                  <a:gs pos="100000">
                    <a:schemeClr val="accent2">
                      <a:lumMod val="90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25000">
                    <a:schemeClr val="accent2">
                      <a:lumMod val="50000"/>
                    </a:schemeClr>
                  </a:gs>
                </a:gsLst>
                <a:lin ang="0" scaled="0"/>
              </a:gradFill>
              <a:tailEnd type="oval"/>
            </a:ln>
            <a:effectLst>
              <a:outerShdw blurRad="101600" dist="152400" dir="2700000" sx="98000" sy="98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线05"/>
            <p:cNvCxnSpPr/>
            <p:nvPr/>
          </p:nvCxnSpPr>
          <p:spPr>
            <a:xfrm flipV="1">
              <a:off x="8425934" y="1920240"/>
              <a:ext cx="0" cy="1986575"/>
            </a:xfrm>
            <a:prstGeom prst="straightConnector1">
              <a:avLst/>
            </a:prstGeom>
            <a:ln>
              <a:gradFill>
                <a:gsLst>
                  <a:gs pos="68000">
                    <a:schemeClr val="accent2">
                      <a:lumMod val="9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线04"/>
            <p:cNvCxnSpPr/>
            <p:nvPr/>
          </p:nvCxnSpPr>
          <p:spPr>
            <a:xfrm>
              <a:off x="6088424" y="3921059"/>
              <a:ext cx="0" cy="1986575"/>
            </a:xfrm>
            <a:prstGeom prst="straightConnector1">
              <a:avLst/>
            </a:prstGeom>
            <a:ln>
              <a:gradFill>
                <a:gsLst>
                  <a:gs pos="68000">
                    <a:schemeClr val="accent2">
                      <a:lumMod val="9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线03"/>
            <p:cNvCxnSpPr/>
            <p:nvPr/>
          </p:nvCxnSpPr>
          <p:spPr>
            <a:xfrm flipV="1">
              <a:off x="5118499" y="1920240"/>
              <a:ext cx="0" cy="1986575"/>
            </a:xfrm>
            <a:prstGeom prst="straightConnector1">
              <a:avLst/>
            </a:prstGeom>
            <a:ln>
              <a:gradFill>
                <a:gsLst>
                  <a:gs pos="68000">
                    <a:schemeClr val="accent2">
                      <a:lumMod val="9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线02"/>
            <p:cNvCxnSpPr/>
            <p:nvPr/>
          </p:nvCxnSpPr>
          <p:spPr>
            <a:xfrm>
              <a:off x="2780989" y="3921059"/>
              <a:ext cx="0" cy="1986575"/>
            </a:xfrm>
            <a:prstGeom prst="straightConnector1">
              <a:avLst/>
            </a:prstGeom>
            <a:ln>
              <a:gradFill>
                <a:gsLst>
                  <a:gs pos="68000">
                    <a:schemeClr val="accent2">
                      <a:lumMod val="9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线01"/>
            <p:cNvCxnSpPr/>
            <p:nvPr/>
          </p:nvCxnSpPr>
          <p:spPr>
            <a:xfrm flipV="1">
              <a:off x="1811064" y="1920240"/>
              <a:ext cx="0" cy="1986575"/>
            </a:xfrm>
            <a:prstGeom prst="straightConnector1">
              <a:avLst/>
            </a:prstGeom>
            <a:ln>
              <a:gradFill>
                <a:gsLst>
                  <a:gs pos="68000">
                    <a:schemeClr val="accent2">
                      <a:lumMod val="90000"/>
                    </a:schemeClr>
                  </a:gs>
                  <a:gs pos="0">
                    <a:schemeClr val="accent2">
                      <a:lumMod val="50000"/>
                    </a:schemeClr>
                  </a:gs>
                </a:gsLst>
                <a:lin ang="5400000" scaled="0"/>
              </a:gra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星05"/>
            <p:cNvSpPr/>
            <p:nvPr/>
          </p:nvSpPr>
          <p:spPr>
            <a:xfrm flipV="1">
              <a:off x="8390928" y="3880116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1" name="星04"/>
            <p:cNvSpPr/>
            <p:nvPr/>
          </p:nvSpPr>
          <p:spPr>
            <a:xfrm flipV="1">
              <a:off x="6059208" y="3880116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7" name="星03"/>
            <p:cNvSpPr/>
            <p:nvPr/>
          </p:nvSpPr>
          <p:spPr>
            <a:xfrm flipV="1">
              <a:off x="5077353" y="3880116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3" name="星02"/>
            <p:cNvSpPr/>
            <p:nvPr/>
          </p:nvSpPr>
          <p:spPr>
            <a:xfrm flipV="1">
              <a:off x="2747048" y="3880116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5" name="星01"/>
            <p:cNvSpPr/>
            <p:nvPr/>
          </p:nvSpPr>
          <p:spPr>
            <a:xfrm flipV="1">
              <a:off x="1765193" y="3880116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50" name="表头05"/>
          <p:cNvSpPr/>
          <p:nvPr/>
        </p:nvSpPr>
        <p:spPr>
          <a:xfrm>
            <a:off x="8701154" y="1976582"/>
            <a:ext cx="1397643" cy="445058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8" name="表头04"/>
          <p:cNvSpPr/>
          <p:nvPr/>
        </p:nvSpPr>
        <p:spPr>
          <a:xfrm>
            <a:off x="6396901" y="4588663"/>
            <a:ext cx="1397643" cy="445058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6" name="表头03"/>
          <p:cNvSpPr/>
          <p:nvPr/>
        </p:nvSpPr>
        <p:spPr>
          <a:xfrm>
            <a:off x="5417650" y="1976582"/>
            <a:ext cx="1397643" cy="445058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4" name="表头02"/>
          <p:cNvSpPr/>
          <p:nvPr/>
        </p:nvSpPr>
        <p:spPr>
          <a:xfrm>
            <a:off x="3113397" y="4588663"/>
            <a:ext cx="1397643" cy="445058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表头01"/>
          <p:cNvSpPr/>
          <p:nvPr/>
        </p:nvSpPr>
        <p:spPr>
          <a:xfrm>
            <a:off x="2134146" y="1976582"/>
            <a:ext cx="1397643" cy="445058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正文05"/>
          <p:cNvSpPr txBox="1"/>
          <p:nvPr/>
        </p:nvSpPr>
        <p:spPr>
          <a:xfrm>
            <a:off x="8697488" y="2545605"/>
            <a:ext cx="2083499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60" name="正文04"/>
          <p:cNvSpPr txBox="1"/>
          <p:nvPr/>
        </p:nvSpPr>
        <p:spPr>
          <a:xfrm>
            <a:off x="6393235" y="5157686"/>
            <a:ext cx="2083499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48" name="正文03"/>
          <p:cNvSpPr txBox="1"/>
          <p:nvPr/>
        </p:nvSpPr>
        <p:spPr>
          <a:xfrm>
            <a:off x="5413984" y="2545605"/>
            <a:ext cx="2083499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56" name="正文02"/>
          <p:cNvSpPr txBox="1"/>
          <p:nvPr/>
        </p:nvSpPr>
        <p:spPr>
          <a:xfrm>
            <a:off x="3109731" y="5157686"/>
            <a:ext cx="2083499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40" name="正文01"/>
          <p:cNvSpPr txBox="1"/>
          <p:nvPr/>
        </p:nvSpPr>
        <p:spPr>
          <a:xfrm>
            <a:off x="2130480" y="2545605"/>
            <a:ext cx="2083499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51" name="小标题05"/>
          <p:cNvSpPr txBox="1"/>
          <p:nvPr/>
        </p:nvSpPr>
        <p:spPr>
          <a:xfrm>
            <a:off x="8681683" y="2090425"/>
            <a:ext cx="1451950" cy="249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月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日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59" name="小标题04"/>
          <p:cNvSpPr txBox="1"/>
          <p:nvPr/>
        </p:nvSpPr>
        <p:spPr>
          <a:xfrm>
            <a:off x="6367270" y="4696703"/>
            <a:ext cx="1451950" cy="249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月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日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47" name="小标题03"/>
          <p:cNvSpPr txBox="1"/>
          <p:nvPr/>
        </p:nvSpPr>
        <p:spPr>
          <a:xfrm>
            <a:off x="5398179" y="2090425"/>
            <a:ext cx="1451950" cy="249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月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日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55" name="小标题02"/>
          <p:cNvSpPr txBox="1"/>
          <p:nvPr/>
        </p:nvSpPr>
        <p:spPr>
          <a:xfrm>
            <a:off x="3083766" y="4696703"/>
            <a:ext cx="1451950" cy="249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月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日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9" name="小标题01"/>
          <p:cNvSpPr txBox="1"/>
          <p:nvPr/>
        </p:nvSpPr>
        <p:spPr>
          <a:xfrm>
            <a:off x="2114675" y="2090425"/>
            <a:ext cx="1451950" cy="249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月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X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日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时间安排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序号"/>
          <p:cNvSpPr txBox="1"/>
          <p:nvPr/>
        </p:nvSpPr>
        <p:spPr>
          <a:xfrm>
            <a:off x="4942114" y="685298"/>
            <a:ext cx="2286000" cy="144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叁</a:t>
            </a:r>
            <a:endParaRPr kumimoji="0" lang="en-US" altLang="zh-CN" sz="88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5" name="英文"/>
          <p:cNvSpPr txBox="1"/>
          <p:nvPr/>
        </p:nvSpPr>
        <p:spPr>
          <a:xfrm>
            <a:off x="3280410" y="3876352"/>
            <a:ext cx="563118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EFFECT  ESTIMATES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" name="章节标题"/>
          <p:cNvSpPr txBox="1"/>
          <p:nvPr/>
        </p:nvSpPr>
        <p:spPr>
          <a:xfrm>
            <a:off x="3139442" y="4014852"/>
            <a:ext cx="5913118" cy="144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效果预估</a:t>
            </a:r>
            <a:endParaRPr kumimoji="0" lang="en-US" altLang="zh-CN" sz="8800" b="1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框03"/>
          <p:cNvGrpSpPr/>
          <p:nvPr/>
        </p:nvGrpSpPr>
        <p:grpSpPr>
          <a:xfrm>
            <a:off x="2924746" y="4988744"/>
            <a:ext cx="6639651" cy="1246777"/>
            <a:chOff x="2924746" y="4988744"/>
            <a:chExt cx="6639651" cy="1246777"/>
          </a:xfrm>
        </p:grpSpPr>
        <p:sp>
          <p:nvSpPr>
            <p:cNvPr id="20" name="框03"/>
            <p:cNvSpPr/>
            <p:nvPr/>
          </p:nvSpPr>
          <p:spPr>
            <a:xfrm>
              <a:off x="3603395" y="4988744"/>
              <a:ext cx="5961002" cy="1236796"/>
            </a:xfrm>
            <a:custGeom>
              <a:avLst/>
              <a:gdLst>
                <a:gd name="connsiteX0" fmla="*/ 172764 w 5045049"/>
                <a:gd name="connsiteY0" fmla="*/ 0 h 1046753"/>
                <a:gd name="connsiteX1" fmla="*/ 1529647 w 5045049"/>
                <a:gd name="connsiteY1" fmla="*/ 0 h 1046753"/>
                <a:gd name="connsiteX2" fmla="*/ 3520249 w 5045049"/>
                <a:gd name="connsiteY2" fmla="*/ 0 h 1046753"/>
                <a:gd name="connsiteX3" fmla="*/ 4877132 w 5045049"/>
                <a:gd name="connsiteY3" fmla="*/ 0 h 1046753"/>
                <a:gd name="connsiteX4" fmla="*/ 4889239 w 5045049"/>
                <a:gd name="connsiteY4" fmla="*/ 43520 h 1046753"/>
                <a:gd name="connsiteX5" fmla="*/ 5015616 w 5045049"/>
                <a:gd name="connsiteY5" fmla="*/ 135239 h 1046753"/>
                <a:gd name="connsiteX6" fmla="*/ 5045049 w 5045049"/>
                <a:gd name="connsiteY6" fmla="*/ 141869 h 1046753"/>
                <a:gd name="connsiteX7" fmla="*/ 5045049 w 5045049"/>
                <a:gd name="connsiteY7" fmla="*/ 891518 h 1046753"/>
                <a:gd name="connsiteX8" fmla="*/ 5015616 w 5045049"/>
                <a:gd name="connsiteY8" fmla="*/ 898149 h 1046753"/>
                <a:gd name="connsiteX9" fmla="*/ 4889239 w 5045049"/>
                <a:gd name="connsiteY9" fmla="*/ 989868 h 1046753"/>
                <a:gd name="connsiteX10" fmla="*/ 4873413 w 5045049"/>
                <a:gd name="connsiteY10" fmla="*/ 1046753 h 1046753"/>
                <a:gd name="connsiteX11" fmla="*/ 3516530 w 5045049"/>
                <a:gd name="connsiteY11" fmla="*/ 1046753 h 1046753"/>
                <a:gd name="connsiteX12" fmla="*/ 1533365 w 5045049"/>
                <a:gd name="connsiteY12" fmla="*/ 1046753 h 1046753"/>
                <a:gd name="connsiteX13" fmla="*/ 176482 w 5045049"/>
                <a:gd name="connsiteY13" fmla="*/ 1046753 h 1046753"/>
                <a:gd name="connsiteX14" fmla="*/ 160658 w 5045049"/>
                <a:gd name="connsiteY14" fmla="*/ 989868 h 1046753"/>
                <a:gd name="connsiteX15" fmla="*/ 34279 w 5045049"/>
                <a:gd name="connsiteY15" fmla="*/ 898149 h 1046753"/>
                <a:gd name="connsiteX16" fmla="*/ 0 w 5045049"/>
                <a:gd name="connsiteY16" fmla="*/ 890426 h 1046753"/>
                <a:gd name="connsiteX17" fmla="*/ 0 w 5045049"/>
                <a:gd name="connsiteY17" fmla="*/ 142961 h 1046753"/>
                <a:gd name="connsiteX18" fmla="*/ 34279 w 5045049"/>
                <a:gd name="connsiteY18" fmla="*/ 135239 h 1046753"/>
                <a:gd name="connsiteX19" fmla="*/ 160658 w 5045049"/>
                <a:gd name="connsiteY19" fmla="*/ 43520 h 104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45049" h="1046753">
                  <a:moveTo>
                    <a:pt x="172764" y="0"/>
                  </a:moveTo>
                  <a:lnTo>
                    <a:pt x="1529647" y="0"/>
                  </a:lnTo>
                  <a:lnTo>
                    <a:pt x="3520249" y="0"/>
                  </a:lnTo>
                  <a:lnTo>
                    <a:pt x="4877132" y="0"/>
                  </a:lnTo>
                  <a:lnTo>
                    <a:pt x="4889239" y="43520"/>
                  </a:lnTo>
                  <a:cubicBezTo>
                    <a:pt x="4913273" y="84759"/>
                    <a:pt x="4958793" y="117796"/>
                    <a:pt x="5015616" y="135239"/>
                  </a:cubicBezTo>
                  <a:lnTo>
                    <a:pt x="5045049" y="141869"/>
                  </a:lnTo>
                  <a:lnTo>
                    <a:pt x="5045049" y="891518"/>
                  </a:lnTo>
                  <a:lnTo>
                    <a:pt x="5015616" y="898149"/>
                  </a:lnTo>
                  <a:cubicBezTo>
                    <a:pt x="4958793" y="915591"/>
                    <a:pt x="4913273" y="948628"/>
                    <a:pt x="4889239" y="989868"/>
                  </a:cubicBezTo>
                  <a:lnTo>
                    <a:pt x="4873413" y="1046753"/>
                  </a:lnTo>
                  <a:lnTo>
                    <a:pt x="3516530" y="1046753"/>
                  </a:lnTo>
                  <a:lnTo>
                    <a:pt x="1533365" y="1046753"/>
                  </a:lnTo>
                  <a:lnTo>
                    <a:pt x="176482" y="1046753"/>
                  </a:lnTo>
                  <a:lnTo>
                    <a:pt x="160658" y="989868"/>
                  </a:lnTo>
                  <a:cubicBezTo>
                    <a:pt x="136624" y="948628"/>
                    <a:pt x="91102" y="915591"/>
                    <a:pt x="34279" y="898149"/>
                  </a:cubicBezTo>
                  <a:lnTo>
                    <a:pt x="0" y="890426"/>
                  </a:lnTo>
                  <a:lnTo>
                    <a:pt x="0" y="142961"/>
                  </a:lnTo>
                  <a:lnTo>
                    <a:pt x="34279" y="135239"/>
                  </a:lnTo>
                  <a:cubicBezTo>
                    <a:pt x="91102" y="117796"/>
                    <a:pt x="136624" y="84759"/>
                    <a:pt x="160658" y="4352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12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5" name="月"/>
            <p:cNvGrpSpPr/>
            <p:nvPr/>
          </p:nvGrpSpPr>
          <p:grpSpPr>
            <a:xfrm>
              <a:off x="2924746" y="5062099"/>
              <a:ext cx="1169512" cy="1173422"/>
              <a:chOff x="2924746" y="5062099"/>
              <a:chExt cx="1169512" cy="1173422"/>
            </a:xfrm>
          </p:grpSpPr>
          <p:sp>
            <p:nvSpPr>
              <p:cNvPr id="55" name="光晕"/>
              <p:cNvSpPr/>
              <p:nvPr/>
            </p:nvSpPr>
            <p:spPr>
              <a:xfrm>
                <a:off x="2943310" y="5062099"/>
                <a:ext cx="1132385" cy="1132385"/>
              </a:xfrm>
              <a:prstGeom prst="donut">
                <a:avLst>
                  <a:gd name="adj" fmla="val 21590"/>
                </a:avLst>
              </a:prstGeom>
              <a:solidFill>
                <a:schemeClr val="accent2">
                  <a:lumMod val="50000"/>
                  <a:alpha val="4000"/>
                </a:schemeClr>
              </a:solidFill>
              <a:ln>
                <a:noFill/>
              </a:ln>
              <a:effectLst>
                <a:glow rad="228600">
                  <a:schemeClr val="accent4">
                    <a:satMod val="175000"/>
                    <a:alpha val="14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7" name="底色"/>
              <p:cNvSpPr/>
              <p:nvPr/>
            </p:nvSpPr>
            <p:spPr>
              <a:xfrm>
                <a:off x="2980830" y="5120316"/>
                <a:ext cx="1056987" cy="1056987"/>
              </a:xfrm>
              <a:prstGeom prst="ellipse">
                <a:avLst/>
              </a:prstGeom>
              <a:gradFill flip="none" rotWithShape="1">
                <a:gsLst>
                  <a:gs pos="24000">
                    <a:srgbClr val="FBE6C3"/>
                  </a:gs>
                  <a:gs pos="97000">
                    <a:srgbClr val="E3B26C"/>
                  </a:gs>
                </a:gsLst>
                <a:lin ang="3900000" scaled="0"/>
                <a:tileRect/>
              </a:gradFill>
              <a:ln>
                <a:solidFill>
                  <a:srgbClr val="E3B2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8" name="月亮"/>
              <p:cNvSpPr/>
              <p:nvPr>
                <p:custDataLst>
                  <p:tags r:id="rId2"/>
                </p:custDataLst>
              </p:nvPr>
            </p:nvSpPr>
            <p:spPr>
              <a:xfrm>
                <a:off x="2924746" y="5062099"/>
                <a:ext cx="1169512" cy="1173422"/>
              </a:xfrm>
              <a:prstGeom prst="ellipse">
                <a:avLst/>
              </a:prstGeom>
              <a:blipFill dpi="0" rotWithShape="1">
                <a:blip r:embed="rId5">
                  <a:alphaModFix amt="15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" name="框02"/>
          <p:cNvGrpSpPr/>
          <p:nvPr/>
        </p:nvGrpSpPr>
        <p:grpSpPr>
          <a:xfrm>
            <a:off x="1988473" y="2642757"/>
            <a:ext cx="8167207" cy="2132738"/>
            <a:chOff x="1988473" y="2642757"/>
            <a:chExt cx="8167207" cy="2132738"/>
          </a:xfrm>
        </p:grpSpPr>
        <p:sp>
          <p:nvSpPr>
            <p:cNvPr id="62" name="云"/>
            <p:cNvSpPr/>
            <p:nvPr/>
          </p:nvSpPr>
          <p:spPr>
            <a:xfrm rot="16200000" flipH="1">
              <a:off x="9479818" y="3485324"/>
              <a:ext cx="961001" cy="390723"/>
            </a:xfrm>
            <a:custGeom>
              <a:avLst/>
              <a:gdLst>
                <a:gd name="connsiteX0" fmla="*/ 0 w 1140697"/>
                <a:gd name="connsiteY0" fmla="*/ 156724 h 439507"/>
                <a:gd name="connsiteX1" fmla="*/ 270474 w 1140697"/>
                <a:gd name="connsiteY1" fmla="*/ 0 h 439507"/>
                <a:gd name="connsiteX2" fmla="*/ 870222 w 1140697"/>
                <a:gd name="connsiteY2" fmla="*/ 0 h 439507"/>
                <a:gd name="connsiteX3" fmla="*/ 1140697 w 1140697"/>
                <a:gd name="connsiteY3" fmla="*/ 156724 h 439507"/>
                <a:gd name="connsiteX4" fmla="*/ 870222 w 1140697"/>
                <a:gd name="connsiteY4" fmla="*/ 313447 h 439507"/>
                <a:gd name="connsiteX5" fmla="*/ 848911 w 1140697"/>
                <a:gd name="connsiteY5" fmla="*/ 313447 h 439507"/>
                <a:gd name="connsiteX6" fmla="*/ 841240 w 1140697"/>
                <a:gd name="connsiteY6" fmla="*/ 335464 h 439507"/>
                <a:gd name="connsiteX7" fmla="*/ 570348 w 1140697"/>
                <a:gd name="connsiteY7" fmla="*/ 439507 h 439507"/>
                <a:gd name="connsiteX8" fmla="*/ 299457 w 1140697"/>
                <a:gd name="connsiteY8" fmla="*/ 335464 h 439507"/>
                <a:gd name="connsiteX9" fmla="*/ 291786 w 1140697"/>
                <a:gd name="connsiteY9" fmla="*/ 313447 h 439507"/>
                <a:gd name="connsiteX10" fmla="*/ 270474 w 1140697"/>
                <a:gd name="connsiteY10" fmla="*/ 313447 h 439507"/>
                <a:gd name="connsiteX11" fmla="*/ 0 w 1140697"/>
                <a:gd name="connsiteY11" fmla="*/ 156724 h 43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97" h="439507">
                  <a:moveTo>
                    <a:pt x="0" y="156724"/>
                  </a:moveTo>
                  <a:cubicBezTo>
                    <a:pt x="0" y="70168"/>
                    <a:pt x="121095" y="0"/>
                    <a:pt x="270474" y="0"/>
                  </a:cubicBezTo>
                  <a:lnTo>
                    <a:pt x="870222" y="0"/>
                  </a:lnTo>
                  <a:cubicBezTo>
                    <a:pt x="1019601" y="0"/>
                    <a:pt x="1140697" y="70168"/>
                    <a:pt x="1140697" y="156724"/>
                  </a:cubicBezTo>
                  <a:cubicBezTo>
                    <a:pt x="1140697" y="243279"/>
                    <a:pt x="1019601" y="313447"/>
                    <a:pt x="870222" y="313447"/>
                  </a:cubicBezTo>
                  <a:lnTo>
                    <a:pt x="848911" y="313447"/>
                  </a:lnTo>
                  <a:lnTo>
                    <a:pt x="841240" y="335464"/>
                  </a:lnTo>
                  <a:cubicBezTo>
                    <a:pt x="796608" y="396605"/>
                    <a:pt x="692124" y="439507"/>
                    <a:pt x="570348" y="439507"/>
                  </a:cubicBezTo>
                  <a:cubicBezTo>
                    <a:pt x="448572" y="439507"/>
                    <a:pt x="344089" y="396605"/>
                    <a:pt x="299457" y="335464"/>
                  </a:cubicBezTo>
                  <a:lnTo>
                    <a:pt x="291786" y="313447"/>
                  </a:lnTo>
                  <a:lnTo>
                    <a:pt x="270474" y="313447"/>
                  </a:lnTo>
                  <a:cubicBezTo>
                    <a:pt x="121095" y="313447"/>
                    <a:pt x="0" y="243279"/>
                    <a:pt x="0" y="15672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框02"/>
            <p:cNvSpPr/>
            <p:nvPr/>
          </p:nvSpPr>
          <p:spPr>
            <a:xfrm>
              <a:off x="3080908" y="2642757"/>
              <a:ext cx="6845956" cy="2132738"/>
            </a:xfrm>
            <a:custGeom>
              <a:avLst/>
              <a:gdLst>
                <a:gd name="connsiteX0" fmla="*/ 172764 w 5045049"/>
                <a:gd name="connsiteY0" fmla="*/ 0 h 1046753"/>
                <a:gd name="connsiteX1" fmla="*/ 1529647 w 5045049"/>
                <a:gd name="connsiteY1" fmla="*/ 0 h 1046753"/>
                <a:gd name="connsiteX2" fmla="*/ 3520249 w 5045049"/>
                <a:gd name="connsiteY2" fmla="*/ 0 h 1046753"/>
                <a:gd name="connsiteX3" fmla="*/ 4877132 w 5045049"/>
                <a:gd name="connsiteY3" fmla="*/ 0 h 1046753"/>
                <a:gd name="connsiteX4" fmla="*/ 4889239 w 5045049"/>
                <a:gd name="connsiteY4" fmla="*/ 43520 h 1046753"/>
                <a:gd name="connsiteX5" fmla="*/ 5015616 w 5045049"/>
                <a:gd name="connsiteY5" fmla="*/ 135239 h 1046753"/>
                <a:gd name="connsiteX6" fmla="*/ 5045049 w 5045049"/>
                <a:gd name="connsiteY6" fmla="*/ 141869 h 1046753"/>
                <a:gd name="connsiteX7" fmla="*/ 5045049 w 5045049"/>
                <a:gd name="connsiteY7" fmla="*/ 891518 h 1046753"/>
                <a:gd name="connsiteX8" fmla="*/ 5015616 w 5045049"/>
                <a:gd name="connsiteY8" fmla="*/ 898149 h 1046753"/>
                <a:gd name="connsiteX9" fmla="*/ 4889239 w 5045049"/>
                <a:gd name="connsiteY9" fmla="*/ 989868 h 1046753"/>
                <a:gd name="connsiteX10" fmla="*/ 4873413 w 5045049"/>
                <a:gd name="connsiteY10" fmla="*/ 1046753 h 1046753"/>
                <a:gd name="connsiteX11" fmla="*/ 3516530 w 5045049"/>
                <a:gd name="connsiteY11" fmla="*/ 1046753 h 1046753"/>
                <a:gd name="connsiteX12" fmla="*/ 1533365 w 5045049"/>
                <a:gd name="connsiteY12" fmla="*/ 1046753 h 1046753"/>
                <a:gd name="connsiteX13" fmla="*/ 176482 w 5045049"/>
                <a:gd name="connsiteY13" fmla="*/ 1046753 h 1046753"/>
                <a:gd name="connsiteX14" fmla="*/ 160658 w 5045049"/>
                <a:gd name="connsiteY14" fmla="*/ 989868 h 1046753"/>
                <a:gd name="connsiteX15" fmla="*/ 34279 w 5045049"/>
                <a:gd name="connsiteY15" fmla="*/ 898149 h 1046753"/>
                <a:gd name="connsiteX16" fmla="*/ 0 w 5045049"/>
                <a:gd name="connsiteY16" fmla="*/ 890426 h 1046753"/>
                <a:gd name="connsiteX17" fmla="*/ 0 w 5045049"/>
                <a:gd name="connsiteY17" fmla="*/ 142961 h 1046753"/>
                <a:gd name="connsiteX18" fmla="*/ 34279 w 5045049"/>
                <a:gd name="connsiteY18" fmla="*/ 135239 h 1046753"/>
                <a:gd name="connsiteX19" fmla="*/ 160658 w 5045049"/>
                <a:gd name="connsiteY19" fmla="*/ 43520 h 104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45049" h="1046753">
                  <a:moveTo>
                    <a:pt x="172764" y="0"/>
                  </a:moveTo>
                  <a:lnTo>
                    <a:pt x="1529647" y="0"/>
                  </a:lnTo>
                  <a:lnTo>
                    <a:pt x="3520249" y="0"/>
                  </a:lnTo>
                  <a:lnTo>
                    <a:pt x="4877132" y="0"/>
                  </a:lnTo>
                  <a:lnTo>
                    <a:pt x="4889239" y="43520"/>
                  </a:lnTo>
                  <a:cubicBezTo>
                    <a:pt x="4913273" y="84759"/>
                    <a:pt x="4958793" y="117796"/>
                    <a:pt x="5015616" y="135239"/>
                  </a:cubicBezTo>
                  <a:lnTo>
                    <a:pt x="5045049" y="141869"/>
                  </a:lnTo>
                  <a:lnTo>
                    <a:pt x="5045049" y="891518"/>
                  </a:lnTo>
                  <a:lnTo>
                    <a:pt x="5015616" y="898149"/>
                  </a:lnTo>
                  <a:cubicBezTo>
                    <a:pt x="4958793" y="915591"/>
                    <a:pt x="4913273" y="948628"/>
                    <a:pt x="4889239" y="989868"/>
                  </a:cubicBezTo>
                  <a:lnTo>
                    <a:pt x="4873413" y="1046753"/>
                  </a:lnTo>
                  <a:lnTo>
                    <a:pt x="3516530" y="1046753"/>
                  </a:lnTo>
                  <a:lnTo>
                    <a:pt x="1533365" y="1046753"/>
                  </a:lnTo>
                  <a:lnTo>
                    <a:pt x="176482" y="1046753"/>
                  </a:lnTo>
                  <a:lnTo>
                    <a:pt x="160658" y="989868"/>
                  </a:lnTo>
                  <a:cubicBezTo>
                    <a:pt x="136624" y="948628"/>
                    <a:pt x="91102" y="915591"/>
                    <a:pt x="34279" y="898149"/>
                  </a:cubicBezTo>
                  <a:lnTo>
                    <a:pt x="0" y="890426"/>
                  </a:lnTo>
                  <a:lnTo>
                    <a:pt x="0" y="142961"/>
                  </a:lnTo>
                  <a:lnTo>
                    <a:pt x="34279" y="135239"/>
                  </a:lnTo>
                  <a:cubicBezTo>
                    <a:pt x="91102" y="117796"/>
                    <a:pt x="136624" y="84759"/>
                    <a:pt x="160658" y="4352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3" name="花"/>
            <p:cNvGrpSpPr/>
            <p:nvPr/>
          </p:nvGrpSpPr>
          <p:grpSpPr>
            <a:xfrm>
              <a:off x="1988473" y="2918221"/>
              <a:ext cx="1490370" cy="1490370"/>
              <a:chOff x="1988473" y="2918221"/>
              <a:chExt cx="1490370" cy="1490370"/>
            </a:xfrm>
          </p:grpSpPr>
          <p:sp>
            <p:nvSpPr>
              <p:cNvPr id="42" name="叶子"/>
              <p:cNvSpPr/>
              <p:nvPr/>
            </p:nvSpPr>
            <p:spPr>
              <a:xfrm rot="16200000" flipH="1">
                <a:off x="2048307" y="2978056"/>
                <a:ext cx="1370699" cy="1370699"/>
              </a:xfrm>
              <a:custGeom>
                <a:avLst/>
                <a:gdLst>
                  <a:gd name="connsiteX0" fmla="*/ 0 w 1118110"/>
                  <a:gd name="connsiteY0" fmla="*/ 1118109 h 1118110"/>
                  <a:gd name="connsiteX1" fmla="*/ 393478 w 1118110"/>
                  <a:gd name="connsiteY1" fmla="*/ 1034293 h 1118110"/>
                  <a:gd name="connsiteX2" fmla="*/ 514013 w 1118110"/>
                  <a:gd name="connsiteY2" fmla="*/ 1009958 h 1118110"/>
                  <a:gd name="connsiteX3" fmla="*/ 559054 w 1118110"/>
                  <a:gd name="connsiteY3" fmla="*/ 985511 h 1118110"/>
                  <a:gd name="connsiteX4" fmla="*/ 604097 w 1118110"/>
                  <a:gd name="connsiteY4" fmla="*/ 1009959 h 1118110"/>
                  <a:gd name="connsiteX5" fmla="*/ 724631 w 1118110"/>
                  <a:gd name="connsiteY5" fmla="*/ 1034294 h 1118110"/>
                  <a:gd name="connsiteX6" fmla="*/ 1118109 w 1118110"/>
                  <a:gd name="connsiteY6" fmla="*/ 1118110 h 1118110"/>
                  <a:gd name="connsiteX7" fmla="*/ 1034293 w 1118110"/>
                  <a:gd name="connsiteY7" fmla="*/ 724633 h 1118110"/>
                  <a:gd name="connsiteX8" fmla="*/ 1009959 w 1118110"/>
                  <a:gd name="connsiteY8" fmla="*/ 604099 h 1118110"/>
                  <a:gd name="connsiteX9" fmla="*/ 985511 w 1118110"/>
                  <a:gd name="connsiteY9" fmla="*/ 559057 h 1118110"/>
                  <a:gd name="connsiteX10" fmla="*/ 1009960 w 1118110"/>
                  <a:gd name="connsiteY10" fmla="*/ 514014 h 1118110"/>
                  <a:gd name="connsiteX11" fmla="*/ 1034294 w 1118110"/>
                  <a:gd name="connsiteY11" fmla="*/ 393479 h 1118110"/>
                  <a:gd name="connsiteX12" fmla="*/ 1118110 w 1118110"/>
                  <a:gd name="connsiteY12" fmla="*/ 1 h 1118110"/>
                  <a:gd name="connsiteX13" fmla="*/ 724633 w 1118110"/>
                  <a:gd name="connsiteY13" fmla="*/ 83817 h 1118110"/>
                  <a:gd name="connsiteX14" fmla="*/ 604099 w 1118110"/>
                  <a:gd name="connsiteY14" fmla="*/ 108152 h 1118110"/>
                  <a:gd name="connsiteX15" fmla="*/ 559057 w 1118110"/>
                  <a:gd name="connsiteY15" fmla="*/ 132600 h 1118110"/>
                  <a:gd name="connsiteX16" fmla="*/ 514013 w 1118110"/>
                  <a:gd name="connsiteY16" fmla="*/ 108151 h 1118110"/>
                  <a:gd name="connsiteX17" fmla="*/ 393478 w 1118110"/>
                  <a:gd name="connsiteY17" fmla="*/ 83816 h 1118110"/>
                  <a:gd name="connsiteX18" fmla="*/ 1 w 1118110"/>
                  <a:gd name="connsiteY18" fmla="*/ 0 h 1118110"/>
                  <a:gd name="connsiteX19" fmla="*/ 83817 w 1118110"/>
                  <a:gd name="connsiteY19" fmla="*/ 393478 h 1118110"/>
                  <a:gd name="connsiteX20" fmla="*/ 108151 w 1118110"/>
                  <a:gd name="connsiteY20" fmla="*/ 514013 h 1118110"/>
                  <a:gd name="connsiteX21" fmla="*/ 132599 w 1118110"/>
                  <a:gd name="connsiteY21" fmla="*/ 559054 h 1118110"/>
                  <a:gd name="connsiteX22" fmla="*/ 108150 w 1118110"/>
                  <a:gd name="connsiteY22" fmla="*/ 604098 h 1118110"/>
                  <a:gd name="connsiteX23" fmla="*/ 83816 w 1118110"/>
                  <a:gd name="connsiteY23" fmla="*/ 724632 h 1118110"/>
                  <a:gd name="connsiteX24" fmla="*/ 0 w 1118110"/>
                  <a:gd name="connsiteY24" fmla="*/ 1118109 h 111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8110" h="1118110">
                    <a:moveTo>
                      <a:pt x="0" y="1118109"/>
                    </a:moveTo>
                    <a:cubicBezTo>
                      <a:pt x="131159" y="1062232"/>
                      <a:pt x="262319" y="1034293"/>
                      <a:pt x="393478" y="1034293"/>
                    </a:cubicBezTo>
                    <a:cubicBezTo>
                      <a:pt x="436234" y="1034293"/>
                      <a:pt x="476965" y="1025628"/>
                      <a:pt x="514013" y="1009958"/>
                    </a:cubicBezTo>
                    <a:lnTo>
                      <a:pt x="559054" y="985511"/>
                    </a:lnTo>
                    <a:lnTo>
                      <a:pt x="604097" y="1009959"/>
                    </a:lnTo>
                    <a:cubicBezTo>
                      <a:pt x="641144" y="1025629"/>
                      <a:pt x="681876" y="1034294"/>
                      <a:pt x="724631" y="1034294"/>
                    </a:cubicBezTo>
                    <a:cubicBezTo>
                      <a:pt x="855790" y="1034294"/>
                      <a:pt x="986950" y="1062233"/>
                      <a:pt x="1118109" y="1118110"/>
                    </a:cubicBezTo>
                    <a:cubicBezTo>
                      <a:pt x="1062232" y="986951"/>
                      <a:pt x="1034293" y="855792"/>
                      <a:pt x="1034293" y="724633"/>
                    </a:cubicBezTo>
                    <a:cubicBezTo>
                      <a:pt x="1034293" y="681878"/>
                      <a:pt x="1025628" y="641146"/>
                      <a:pt x="1009959" y="604099"/>
                    </a:cubicBezTo>
                    <a:lnTo>
                      <a:pt x="985511" y="559057"/>
                    </a:lnTo>
                    <a:lnTo>
                      <a:pt x="1009960" y="514014"/>
                    </a:lnTo>
                    <a:cubicBezTo>
                      <a:pt x="1025629" y="476966"/>
                      <a:pt x="1034294" y="436235"/>
                      <a:pt x="1034294" y="393479"/>
                    </a:cubicBezTo>
                    <a:cubicBezTo>
                      <a:pt x="1034294" y="262320"/>
                      <a:pt x="1062233" y="131160"/>
                      <a:pt x="1118110" y="1"/>
                    </a:cubicBezTo>
                    <a:cubicBezTo>
                      <a:pt x="986951" y="55878"/>
                      <a:pt x="855792" y="83817"/>
                      <a:pt x="724633" y="83817"/>
                    </a:cubicBezTo>
                    <a:cubicBezTo>
                      <a:pt x="681878" y="83817"/>
                      <a:pt x="641146" y="92482"/>
                      <a:pt x="604099" y="108152"/>
                    </a:cubicBezTo>
                    <a:lnTo>
                      <a:pt x="559057" y="132600"/>
                    </a:lnTo>
                    <a:lnTo>
                      <a:pt x="514013" y="108151"/>
                    </a:lnTo>
                    <a:cubicBezTo>
                      <a:pt x="476965" y="92481"/>
                      <a:pt x="436234" y="83816"/>
                      <a:pt x="393478" y="83816"/>
                    </a:cubicBezTo>
                    <a:cubicBezTo>
                      <a:pt x="262319" y="83816"/>
                      <a:pt x="131160" y="55877"/>
                      <a:pt x="1" y="0"/>
                    </a:cubicBezTo>
                    <a:cubicBezTo>
                      <a:pt x="55878" y="131159"/>
                      <a:pt x="83817" y="262319"/>
                      <a:pt x="83817" y="393478"/>
                    </a:cubicBezTo>
                    <a:cubicBezTo>
                      <a:pt x="83817" y="436234"/>
                      <a:pt x="92482" y="476965"/>
                      <a:pt x="108151" y="514013"/>
                    </a:cubicBezTo>
                    <a:lnTo>
                      <a:pt x="132599" y="559054"/>
                    </a:lnTo>
                    <a:lnTo>
                      <a:pt x="108150" y="604098"/>
                    </a:lnTo>
                    <a:cubicBezTo>
                      <a:pt x="92481" y="641145"/>
                      <a:pt x="83816" y="681877"/>
                      <a:pt x="83816" y="724632"/>
                    </a:cubicBezTo>
                    <a:cubicBezTo>
                      <a:pt x="83816" y="855791"/>
                      <a:pt x="55877" y="986950"/>
                      <a:pt x="0" y="1118109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accent1"/>
                  </a:gs>
                  <a:gs pos="14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317500" dist="190500" dir="5400000" sx="97000" sy="97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3" name="桂花花瓣-大"/>
              <p:cNvSpPr/>
              <p:nvPr/>
            </p:nvSpPr>
            <p:spPr>
              <a:xfrm rot="8100000">
                <a:off x="1988473" y="2918221"/>
                <a:ext cx="1490370" cy="1490370"/>
              </a:xfrm>
              <a:custGeom>
                <a:avLst/>
                <a:gdLst>
                  <a:gd name="connsiteX0" fmla="*/ 108839 w 1386036"/>
                  <a:gd name="connsiteY0" fmla="*/ 1277197 h 1386036"/>
                  <a:gd name="connsiteX1" fmla="*/ 0 w 1386036"/>
                  <a:gd name="connsiteY1" fmla="*/ 1014437 h 1386036"/>
                  <a:gd name="connsiteX2" fmla="*/ 163835 w 1386036"/>
                  <a:gd name="connsiteY2" fmla="*/ 706302 h 1386036"/>
                  <a:gd name="connsiteX3" fmla="*/ 188307 w 1386036"/>
                  <a:gd name="connsiteY3" fmla="*/ 693018 h 1386036"/>
                  <a:gd name="connsiteX4" fmla="*/ 163834 w 1386036"/>
                  <a:gd name="connsiteY4" fmla="*/ 679735 h 1386036"/>
                  <a:gd name="connsiteX5" fmla="*/ 0 w 1386036"/>
                  <a:gd name="connsiteY5" fmla="*/ 371599 h 1386036"/>
                  <a:gd name="connsiteX6" fmla="*/ 371599 w 1386036"/>
                  <a:gd name="connsiteY6" fmla="*/ 0 h 1386036"/>
                  <a:gd name="connsiteX7" fmla="*/ 679735 w 1386036"/>
                  <a:gd name="connsiteY7" fmla="*/ 163835 h 1386036"/>
                  <a:gd name="connsiteX8" fmla="*/ 693018 w 1386036"/>
                  <a:gd name="connsiteY8" fmla="*/ 188308 h 1386036"/>
                  <a:gd name="connsiteX9" fmla="*/ 706302 w 1386036"/>
                  <a:gd name="connsiteY9" fmla="*/ 163835 h 1386036"/>
                  <a:gd name="connsiteX10" fmla="*/ 1014437 w 1386036"/>
                  <a:gd name="connsiteY10" fmla="*/ 0 h 1386036"/>
                  <a:gd name="connsiteX11" fmla="*/ 1386036 w 1386036"/>
                  <a:gd name="connsiteY11" fmla="*/ 371599 h 1386036"/>
                  <a:gd name="connsiteX12" fmla="*/ 1222201 w 1386036"/>
                  <a:gd name="connsiteY12" fmla="*/ 679735 h 1386036"/>
                  <a:gd name="connsiteX13" fmla="*/ 1197729 w 1386036"/>
                  <a:gd name="connsiteY13" fmla="*/ 693018 h 1386036"/>
                  <a:gd name="connsiteX14" fmla="*/ 1222201 w 1386036"/>
                  <a:gd name="connsiteY14" fmla="*/ 706301 h 1386036"/>
                  <a:gd name="connsiteX15" fmla="*/ 1386036 w 1386036"/>
                  <a:gd name="connsiteY15" fmla="*/ 1014437 h 1386036"/>
                  <a:gd name="connsiteX16" fmla="*/ 1014437 w 1386036"/>
                  <a:gd name="connsiteY16" fmla="*/ 1386036 h 1386036"/>
                  <a:gd name="connsiteX17" fmla="*/ 706301 w 1386036"/>
                  <a:gd name="connsiteY17" fmla="*/ 1222202 h 1386036"/>
                  <a:gd name="connsiteX18" fmla="*/ 693018 w 1386036"/>
                  <a:gd name="connsiteY18" fmla="*/ 1197729 h 1386036"/>
                  <a:gd name="connsiteX19" fmla="*/ 679735 w 1386036"/>
                  <a:gd name="connsiteY19" fmla="*/ 1222202 h 1386036"/>
                  <a:gd name="connsiteX20" fmla="*/ 371599 w 1386036"/>
                  <a:gd name="connsiteY20" fmla="*/ 1386036 h 1386036"/>
                  <a:gd name="connsiteX21" fmla="*/ 108839 w 1386036"/>
                  <a:gd name="connsiteY21" fmla="*/ 1277197 h 138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6036" h="1386036">
                    <a:moveTo>
                      <a:pt x="108839" y="1277197"/>
                    </a:moveTo>
                    <a:cubicBezTo>
                      <a:pt x="41593" y="1209951"/>
                      <a:pt x="0" y="1117051"/>
                      <a:pt x="0" y="1014437"/>
                    </a:cubicBezTo>
                    <a:cubicBezTo>
                      <a:pt x="0" y="886169"/>
                      <a:pt x="64989" y="773081"/>
                      <a:pt x="163835" y="706302"/>
                    </a:cubicBezTo>
                    <a:lnTo>
                      <a:pt x="188307" y="693018"/>
                    </a:lnTo>
                    <a:lnTo>
                      <a:pt x="163834" y="679735"/>
                    </a:lnTo>
                    <a:cubicBezTo>
                      <a:pt x="64989" y="612956"/>
                      <a:pt x="0" y="499867"/>
                      <a:pt x="0" y="371599"/>
                    </a:cubicBezTo>
                    <a:cubicBezTo>
                      <a:pt x="0" y="166371"/>
                      <a:pt x="166371" y="0"/>
                      <a:pt x="371599" y="0"/>
                    </a:cubicBezTo>
                    <a:cubicBezTo>
                      <a:pt x="499867" y="0"/>
                      <a:pt x="612956" y="64989"/>
                      <a:pt x="679735" y="163835"/>
                    </a:cubicBezTo>
                    <a:lnTo>
                      <a:pt x="693018" y="188308"/>
                    </a:lnTo>
                    <a:lnTo>
                      <a:pt x="706302" y="163835"/>
                    </a:lnTo>
                    <a:cubicBezTo>
                      <a:pt x="773080" y="64989"/>
                      <a:pt x="886169" y="0"/>
                      <a:pt x="1014437" y="0"/>
                    </a:cubicBezTo>
                    <a:cubicBezTo>
                      <a:pt x="1219665" y="0"/>
                      <a:pt x="1386036" y="166371"/>
                      <a:pt x="1386036" y="371599"/>
                    </a:cubicBezTo>
                    <a:cubicBezTo>
                      <a:pt x="1386036" y="499867"/>
                      <a:pt x="1321047" y="612956"/>
                      <a:pt x="1222201" y="679735"/>
                    </a:cubicBezTo>
                    <a:lnTo>
                      <a:pt x="1197729" y="693018"/>
                    </a:lnTo>
                    <a:lnTo>
                      <a:pt x="1222201" y="706301"/>
                    </a:lnTo>
                    <a:cubicBezTo>
                      <a:pt x="1321047" y="773081"/>
                      <a:pt x="1386036" y="886169"/>
                      <a:pt x="1386036" y="1014437"/>
                    </a:cubicBezTo>
                    <a:cubicBezTo>
                      <a:pt x="1386036" y="1219665"/>
                      <a:pt x="1219665" y="1386036"/>
                      <a:pt x="1014437" y="1386036"/>
                    </a:cubicBezTo>
                    <a:cubicBezTo>
                      <a:pt x="886169" y="1386036"/>
                      <a:pt x="773080" y="1321047"/>
                      <a:pt x="706301" y="1222202"/>
                    </a:cubicBezTo>
                    <a:lnTo>
                      <a:pt x="693018" y="1197729"/>
                    </a:lnTo>
                    <a:lnTo>
                      <a:pt x="679735" y="1222202"/>
                    </a:lnTo>
                    <a:cubicBezTo>
                      <a:pt x="612955" y="1321047"/>
                      <a:pt x="499867" y="1386036"/>
                      <a:pt x="371599" y="1386036"/>
                    </a:cubicBezTo>
                    <a:cubicBezTo>
                      <a:pt x="268985" y="1386036"/>
                      <a:pt x="176085" y="1344443"/>
                      <a:pt x="108839" y="1277197"/>
                    </a:cubicBezTo>
                    <a:close/>
                  </a:path>
                </a:pathLst>
              </a:custGeom>
              <a:gradFill flip="none" rotWithShape="1">
                <a:gsLst>
                  <a:gs pos="86000">
                    <a:schemeClr val="accent2">
                      <a:lumMod val="75000"/>
                    </a:schemeClr>
                  </a:gs>
                  <a:gs pos="1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50000"/>
                  </a:schemeClr>
                </a:solidFill>
              </a:ln>
              <a:effectLst>
                <a:outerShdw blurRad="152400" dist="50800" dir="2700000" algn="tl" rotWithShape="0">
                  <a:schemeClr val="accent2">
                    <a:lumMod val="1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4" name="桂花花瓣-小"/>
              <p:cNvSpPr/>
              <p:nvPr/>
            </p:nvSpPr>
            <p:spPr>
              <a:xfrm rot="8100000">
                <a:off x="2044469" y="2993079"/>
                <a:ext cx="1357178" cy="1357178"/>
              </a:xfrm>
              <a:custGeom>
                <a:avLst/>
                <a:gdLst>
                  <a:gd name="connsiteX0" fmla="*/ 108839 w 1386036"/>
                  <a:gd name="connsiteY0" fmla="*/ 1277197 h 1386036"/>
                  <a:gd name="connsiteX1" fmla="*/ 0 w 1386036"/>
                  <a:gd name="connsiteY1" fmla="*/ 1014437 h 1386036"/>
                  <a:gd name="connsiteX2" fmla="*/ 163835 w 1386036"/>
                  <a:gd name="connsiteY2" fmla="*/ 706302 h 1386036"/>
                  <a:gd name="connsiteX3" fmla="*/ 188307 w 1386036"/>
                  <a:gd name="connsiteY3" fmla="*/ 693018 h 1386036"/>
                  <a:gd name="connsiteX4" fmla="*/ 163834 w 1386036"/>
                  <a:gd name="connsiteY4" fmla="*/ 679735 h 1386036"/>
                  <a:gd name="connsiteX5" fmla="*/ 0 w 1386036"/>
                  <a:gd name="connsiteY5" fmla="*/ 371599 h 1386036"/>
                  <a:gd name="connsiteX6" fmla="*/ 371599 w 1386036"/>
                  <a:gd name="connsiteY6" fmla="*/ 0 h 1386036"/>
                  <a:gd name="connsiteX7" fmla="*/ 679735 w 1386036"/>
                  <a:gd name="connsiteY7" fmla="*/ 163835 h 1386036"/>
                  <a:gd name="connsiteX8" fmla="*/ 693018 w 1386036"/>
                  <a:gd name="connsiteY8" fmla="*/ 188308 h 1386036"/>
                  <a:gd name="connsiteX9" fmla="*/ 706302 w 1386036"/>
                  <a:gd name="connsiteY9" fmla="*/ 163835 h 1386036"/>
                  <a:gd name="connsiteX10" fmla="*/ 1014437 w 1386036"/>
                  <a:gd name="connsiteY10" fmla="*/ 0 h 1386036"/>
                  <a:gd name="connsiteX11" fmla="*/ 1386036 w 1386036"/>
                  <a:gd name="connsiteY11" fmla="*/ 371599 h 1386036"/>
                  <a:gd name="connsiteX12" fmla="*/ 1222201 w 1386036"/>
                  <a:gd name="connsiteY12" fmla="*/ 679735 h 1386036"/>
                  <a:gd name="connsiteX13" fmla="*/ 1197729 w 1386036"/>
                  <a:gd name="connsiteY13" fmla="*/ 693018 h 1386036"/>
                  <a:gd name="connsiteX14" fmla="*/ 1222201 w 1386036"/>
                  <a:gd name="connsiteY14" fmla="*/ 706301 h 1386036"/>
                  <a:gd name="connsiteX15" fmla="*/ 1386036 w 1386036"/>
                  <a:gd name="connsiteY15" fmla="*/ 1014437 h 1386036"/>
                  <a:gd name="connsiteX16" fmla="*/ 1014437 w 1386036"/>
                  <a:gd name="connsiteY16" fmla="*/ 1386036 h 1386036"/>
                  <a:gd name="connsiteX17" fmla="*/ 706301 w 1386036"/>
                  <a:gd name="connsiteY17" fmla="*/ 1222202 h 1386036"/>
                  <a:gd name="connsiteX18" fmla="*/ 693018 w 1386036"/>
                  <a:gd name="connsiteY18" fmla="*/ 1197729 h 1386036"/>
                  <a:gd name="connsiteX19" fmla="*/ 679735 w 1386036"/>
                  <a:gd name="connsiteY19" fmla="*/ 1222202 h 1386036"/>
                  <a:gd name="connsiteX20" fmla="*/ 371599 w 1386036"/>
                  <a:gd name="connsiteY20" fmla="*/ 1386036 h 1386036"/>
                  <a:gd name="connsiteX21" fmla="*/ 108839 w 1386036"/>
                  <a:gd name="connsiteY21" fmla="*/ 1277197 h 138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6036" h="1386036">
                    <a:moveTo>
                      <a:pt x="108839" y="1277197"/>
                    </a:moveTo>
                    <a:cubicBezTo>
                      <a:pt x="41593" y="1209951"/>
                      <a:pt x="0" y="1117051"/>
                      <a:pt x="0" y="1014437"/>
                    </a:cubicBezTo>
                    <a:cubicBezTo>
                      <a:pt x="0" y="886169"/>
                      <a:pt x="64989" y="773081"/>
                      <a:pt x="163835" y="706302"/>
                    </a:cubicBezTo>
                    <a:lnTo>
                      <a:pt x="188307" y="693018"/>
                    </a:lnTo>
                    <a:lnTo>
                      <a:pt x="163834" y="679735"/>
                    </a:lnTo>
                    <a:cubicBezTo>
                      <a:pt x="64989" y="612956"/>
                      <a:pt x="0" y="499867"/>
                      <a:pt x="0" y="371599"/>
                    </a:cubicBezTo>
                    <a:cubicBezTo>
                      <a:pt x="0" y="166371"/>
                      <a:pt x="166371" y="0"/>
                      <a:pt x="371599" y="0"/>
                    </a:cubicBezTo>
                    <a:cubicBezTo>
                      <a:pt x="499867" y="0"/>
                      <a:pt x="612956" y="64989"/>
                      <a:pt x="679735" y="163835"/>
                    </a:cubicBezTo>
                    <a:lnTo>
                      <a:pt x="693018" y="188308"/>
                    </a:lnTo>
                    <a:lnTo>
                      <a:pt x="706302" y="163835"/>
                    </a:lnTo>
                    <a:cubicBezTo>
                      <a:pt x="773080" y="64989"/>
                      <a:pt x="886169" y="0"/>
                      <a:pt x="1014437" y="0"/>
                    </a:cubicBezTo>
                    <a:cubicBezTo>
                      <a:pt x="1219665" y="0"/>
                      <a:pt x="1386036" y="166371"/>
                      <a:pt x="1386036" y="371599"/>
                    </a:cubicBezTo>
                    <a:cubicBezTo>
                      <a:pt x="1386036" y="499867"/>
                      <a:pt x="1321047" y="612956"/>
                      <a:pt x="1222201" y="679735"/>
                    </a:cubicBezTo>
                    <a:lnTo>
                      <a:pt x="1197729" y="693018"/>
                    </a:lnTo>
                    <a:lnTo>
                      <a:pt x="1222201" y="706301"/>
                    </a:lnTo>
                    <a:cubicBezTo>
                      <a:pt x="1321047" y="773081"/>
                      <a:pt x="1386036" y="886169"/>
                      <a:pt x="1386036" y="1014437"/>
                    </a:cubicBezTo>
                    <a:cubicBezTo>
                      <a:pt x="1386036" y="1219665"/>
                      <a:pt x="1219665" y="1386036"/>
                      <a:pt x="1014437" y="1386036"/>
                    </a:cubicBezTo>
                    <a:cubicBezTo>
                      <a:pt x="886169" y="1386036"/>
                      <a:pt x="773080" y="1321047"/>
                      <a:pt x="706301" y="1222202"/>
                    </a:cubicBezTo>
                    <a:lnTo>
                      <a:pt x="693018" y="1197729"/>
                    </a:lnTo>
                    <a:lnTo>
                      <a:pt x="679735" y="1222202"/>
                    </a:lnTo>
                    <a:cubicBezTo>
                      <a:pt x="612955" y="1321047"/>
                      <a:pt x="499867" y="1386036"/>
                      <a:pt x="371599" y="1386036"/>
                    </a:cubicBezTo>
                    <a:cubicBezTo>
                      <a:pt x="268985" y="1386036"/>
                      <a:pt x="176085" y="1344443"/>
                      <a:pt x="108839" y="1277197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>
                      <a:lumMod val="75000"/>
                    </a:schemeClr>
                  </a:gs>
                  <a:gs pos="10000">
                    <a:schemeClr val="accent2"/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9" name="框01"/>
          <p:cNvGrpSpPr/>
          <p:nvPr/>
        </p:nvGrpSpPr>
        <p:grpSpPr>
          <a:xfrm>
            <a:off x="2924746" y="1185591"/>
            <a:ext cx="6639651" cy="1243918"/>
            <a:chOff x="2924746" y="1185591"/>
            <a:chExt cx="6639651" cy="1243918"/>
          </a:xfrm>
        </p:grpSpPr>
        <p:sp>
          <p:nvSpPr>
            <p:cNvPr id="12" name="框01"/>
            <p:cNvSpPr/>
            <p:nvPr/>
          </p:nvSpPr>
          <p:spPr>
            <a:xfrm>
              <a:off x="3603395" y="1192713"/>
              <a:ext cx="5961002" cy="1236796"/>
            </a:xfrm>
            <a:custGeom>
              <a:avLst/>
              <a:gdLst>
                <a:gd name="connsiteX0" fmla="*/ 172764 w 5045049"/>
                <a:gd name="connsiteY0" fmla="*/ 0 h 1046753"/>
                <a:gd name="connsiteX1" fmla="*/ 1529647 w 5045049"/>
                <a:gd name="connsiteY1" fmla="*/ 0 h 1046753"/>
                <a:gd name="connsiteX2" fmla="*/ 3520249 w 5045049"/>
                <a:gd name="connsiteY2" fmla="*/ 0 h 1046753"/>
                <a:gd name="connsiteX3" fmla="*/ 4877132 w 5045049"/>
                <a:gd name="connsiteY3" fmla="*/ 0 h 1046753"/>
                <a:gd name="connsiteX4" fmla="*/ 4889239 w 5045049"/>
                <a:gd name="connsiteY4" fmla="*/ 43520 h 1046753"/>
                <a:gd name="connsiteX5" fmla="*/ 5015616 w 5045049"/>
                <a:gd name="connsiteY5" fmla="*/ 135239 h 1046753"/>
                <a:gd name="connsiteX6" fmla="*/ 5045049 w 5045049"/>
                <a:gd name="connsiteY6" fmla="*/ 141869 h 1046753"/>
                <a:gd name="connsiteX7" fmla="*/ 5045049 w 5045049"/>
                <a:gd name="connsiteY7" fmla="*/ 891518 h 1046753"/>
                <a:gd name="connsiteX8" fmla="*/ 5015616 w 5045049"/>
                <a:gd name="connsiteY8" fmla="*/ 898149 h 1046753"/>
                <a:gd name="connsiteX9" fmla="*/ 4889239 w 5045049"/>
                <a:gd name="connsiteY9" fmla="*/ 989868 h 1046753"/>
                <a:gd name="connsiteX10" fmla="*/ 4873413 w 5045049"/>
                <a:gd name="connsiteY10" fmla="*/ 1046753 h 1046753"/>
                <a:gd name="connsiteX11" fmla="*/ 3516530 w 5045049"/>
                <a:gd name="connsiteY11" fmla="*/ 1046753 h 1046753"/>
                <a:gd name="connsiteX12" fmla="*/ 1533365 w 5045049"/>
                <a:gd name="connsiteY12" fmla="*/ 1046753 h 1046753"/>
                <a:gd name="connsiteX13" fmla="*/ 176482 w 5045049"/>
                <a:gd name="connsiteY13" fmla="*/ 1046753 h 1046753"/>
                <a:gd name="connsiteX14" fmla="*/ 160658 w 5045049"/>
                <a:gd name="connsiteY14" fmla="*/ 989868 h 1046753"/>
                <a:gd name="connsiteX15" fmla="*/ 34279 w 5045049"/>
                <a:gd name="connsiteY15" fmla="*/ 898149 h 1046753"/>
                <a:gd name="connsiteX16" fmla="*/ 0 w 5045049"/>
                <a:gd name="connsiteY16" fmla="*/ 890426 h 1046753"/>
                <a:gd name="connsiteX17" fmla="*/ 0 w 5045049"/>
                <a:gd name="connsiteY17" fmla="*/ 142961 h 1046753"/>
                <a:gd name="connsiteX18" fmla="*/ 34279 w 5045049"/>
                <a:gd name="connsiteY18" fmla="*/ 135239 h 1046753"/>
                <a:gd name="connsiteX19" fmla="*/ 160658 w 5045049"/>
                <a:gd name="connsiteY19" fmla="*/ 43520 h 104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45049" h="1046753">
                  <a:moveTo>
                    <a:pt x="172764" y="0"/>
                  </a:moveTo>
                  <a:lnTo>
                    <a:pt x="1529647" y="0"/>
                  </a:lnTo>
                  <a:lnTo>
                    <a:pt x="3520249" y="0"/>
                  </a:lnTo>
                  <a:lnTo>
                    <a:pt x="4877132" y="0"/>
                  </a:lnTo>
                  <a:lnTo>
                    <a:pt x="4889239" y="43520"/>
                  </a:lnTo>
                  <a:cubicBezTo>
                    <a:pt x="4913273" y="84759"/>
                    <a:pt x="4958793" y="117796"/>
                    <a:pt x="5015616" y="135239"/>
                  </a:cubicBezTo>
                  <a:lnTo>
                    <a:pt x="5045049" y="141869"/>
                  </a:lnTo>
                  <a:lnTo>
                    <a:pt x="5045049" y="891518"/>
                  </a:lnTo>
                  <a:lnTo>
                    <a:pt x="5015616" y="898149"/>
                  </a:lnTo>
                  <a:cubicBezTo>
                    <a:pt x="4958793" y="915591"/>
                    <a:pt x="4913273" y="948628"/>
                    <a:pt x="4889239" y="989868"/>
                  </a:cubicBezTo>
                  <a:lnTo>
                    <a:pt x="4873413" y="1046753"/>
                  </a:lnTo>
                  <a:lnTo>
                    <a:pt x="3516530" y="1046753"/>
                  </a:lnTo>
                  <a:lnTo>
                    <a:pt x="1533365" y="1046753"/>
                  </a:lnTo>
                  <a:lnTo>
                    <a:pt x="176482" y="1046753"/>
                  </a:lnTo>
                  <a:lnTo>
                    <a:pt x="160658" y="989868"/>
                  </a:lnTo>
                  <a:cubicBezTo>
                    <a:pt x="136624" y="948628"/>
                    <a:pt x="91102" y="915591"/>
                    <a:pt x="34279" y="898149"/>
                  </a:cubicBezTo>
                  <a:lnTo>
                    <a:pt x="0" y="890426"/>
                  </a:lnTo>
                  <a:lnTo>
                    <a:pt x="0" y="142961"/>
                  </a:lnTo>
                  <a:lnTo>
                    <a:pt x="34279" y="135239"/>
                  </a:lnTo>
                  <a:cubicBezTo>
                    <a:pt x="91102" y="117796"/>
                    <a:pt x="136624" y="84759"/>
                    <a:pt x="160658" y="4352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12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8" name="月"/>
            <p:cNvGrpSpPr/>
            <p:nvPr/>
          </p:nvGrpSpPr>
          <p:grpSpPr>
            <a:xfrm>
              <a:off x="2924746" y="1185591"/>
              <a:ext cx="1169512" cy="1173422"/>
              <a:chOff x="2924746" y="1185591"/>
              <a:chExt cx="1169512" cy="1173422"/>
            </a:xfrm>
          </p:grpSpPr>
          <p:sp>
            <p:nvSpPr>
              <p:cNvPr id="48" name="光晕"/>
              <p:cNvSpPr/>
              <p:nvPr/>
            </p:nvSpPr>
            <p:spPr>
              <a:xfrm>
                <a:off x="2943310" y="1185591"/>
                <a:ext cx="1132385" cy="1132385"/>
              </a:xfrm>
              <a:prstGeom prst="donut">
                <a:avLst>
                  <a:gd name="adj" fmla="val 21590"/>
                </a:avLst>
              </a:prstGeom>
              <a:solidFill>
                <a:schemeClr val="accent2">
                  <a:lumMod val="50000"/>
                  <a:alpha val="4000"/>
                </a:schemeClr>
              </a:solidFill>
              <a:ln>
                <a:noFill/>
              </a:ln>
              <a:effectLst>
                <a:glow rad="228600">
                  <a:schemeClr val="accent4">
                    <a:satMod val="175000"/>
                    <a:alpha val="14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0" name="底色"/>
              <p:cNvSpPr/>
              <p:nvPr/>
            </p:nvSpPr>
            <p:spPr>
              <a:xfrm>
                <a:off x="2980830" y="1243808"/>
                <a:ext cx="1056987" cy="1056987"/>
              </a:xfrm>
              <a:prstGeom prst="ellipse">
                <a:avLst/>
              </a:prstGeom>
              <a:gradFill flip="none" rotWithShape="1">
                <a:gsLst>
                  <a:gs pos="24000">
                    <a:srgbClr val="FBE6C3"/>
                  </a:gs>
                  <a:gs pos="97000">
                    <a:srgbClr val="E3B26C"/>
                  </a:gs>
                </a:gsLst>
                <a:lin ang="3900000" scaled="0"/>
                <a:tileRect/>
              </a:gradFill>
              <a:ln>
                <a:solidFill>
                  <a:srgbClr val="E3B2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1" name="月亮"/>
              <p:cNvSpPr/>
              <p:nvPr>
                <p:custDataLst>
                  <p:tags r:id="rId1"/>
                </p:custDataLst>
              </p:nvPr>
            </p:nvSpPr>
            <p:spPr>
              <a:xfrm>
                <a:off x="2924746" y="1185591"/>
                <a:ext cx="1169512" cy="1173422"/>
              </a:xfrm>
              <a:prstGeom prst="ellipse">
                <a:avLst/>
              </a:prstGeom>
              <a:blipFill dpi="0" rotWithShape="1">
                <a:blip r:embed="rId5">
                  <a:alphaModFix amt="15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65" name="正文03"/>
          <p:cNvSpPr txBox="1"/>
          <p:nvPr/>
        </p:nvSpPr>
        <p:spPr>
          <a:xfrm>
            <a:off x="4522104" y="5390276"/>
            <a:ext cx="4545970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66" name="正文02"/>
          <p:cNvSpPr txBox="1"/>
          <p:nvPr/>
        </p:nvSpPr>
        <p:spPr>
          <a:xfrm>
            <a:off x="4155797" y="3338323"/>
            <a:ext cx="5109814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64" name="正文01"/>
          <p:cNvSpPr txBox="1"/>
          <p:nvPr/>
        </p:nvSpPr>
        <p:spPr>
          <a:xfrm>
            <a:off x="4522104" y="1541148"/>
            <a:ext cx="4545970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54" name="小标题03"/>
          <p:cNvSpPr txBox="1"/>
          <p:nvPr/>
        </p:nvSpPr>
        <p:spPr>
          <a:xfrm>
            <a:off x="3049969" y="5334147"/>
            <a:ext cx="918709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3.0</a:t>
            </a:r>
          </a:p>
        </p:txBody>
      </p:sp>
      <p:sp>
        <p:nvSpPr>
          <p:cNvPr id="59" name="小标题02"/>
          <p:cNvSpPr txBox="1"/>
          <p:nvPr/>
        </p:nvSpPr>
        <p:spPr>
          <a:xfrm>
            <a:off x="2224409" y="3230645"/>
            <a:ext cx="997295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2.0</a:t>
            </a:r>
          </a:p>
        </p:txBody>
      </p:sp>
      <p:sp>
        <p:nvSpPr>
          <p:cNvPr id="47" name="小标题01"/>
          <p:cNvSpPr txBox="1"/>
          <p:nvPr/>
        </p:nvSpPr>
        <p:spPr>
          <a:xfrm>
            <a:off x="3049969" y="1457639"/>
            <a:ext cx="918709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渠道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1.0</a:t>
            </a:r>
          </a:p>
        </p:txBody>
      </p:sp>
      <p:sp>
        <p:nvSpPr>
          <p:cNvPr id="6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渠道效果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月"/>
          <p:cNvGrpSpPr/>
          <p:nvPr/>
        </p:nvGrpSpPr>
        <p:grpSpPr>
          <a:xfrm>
            <a:off x="1789250" y="1678329"/>
            <a:ext cx="1454074" cy="1458934"/>
            <a:chOff x="1789250" y="1678329"/>
            <a:chExt cx="1454074" cy="1458934"/>
          </a:xfrm>
        </p:grpSpPr>
        <p:sp>
          <p:nvSpPr>
            <p:cNvPr id="37" name="光晕"/>
            <p:cNvSpPr/>
            <p:nvPr/>
          </p:nvSpPr>
          <p:spPr>
            <a:xfrm>
              <a:off x="1812330" y="1678329"/>
              <a:ext cx="1407913" cy="1407912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" name="底色"/>
            <p:cNvSpPr/>
            <p:nvPr/>
          </p:nvSpPr>
          <p:spPr>
            <a:xfrm>
              <a:off x="1858980" y="1750712"/>
              <a:ext cx="1314170" cy="1314169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月亮"/>
            <p:cNvSpPr/>
            <p:nvPr>
              <p:custDataLst>
                <p:tags r:id="rId1"/>
              </p:custDataLst>
            </p:nvPr>
          </p:nvSpPr>
          <p:spPr>
            <a:xfrm>
              <a:off x="1789250" y="1678329"/>
              <a:ext cx="1454074" cy="1458934"/>
            </a:xfrm>
            <a:prstGeom prst="ellipse">
              <a:avLst/>
            </a:prstGeom>
            <a:blipFill dpi="0" rotWithShape="1">
              <a:blip r:embed="rId4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1" name="星轨"/>
          <p:cNvGrpSpPr/>
          <p:nvPr/>
        </p:nvGrpSpPr>
        <p:grpSpPr>
          <a:xfrm>
            <a:off x="1468578" y="2343176"/>
            <a:ext cx="9208545" cy="2512790"/>
            <a:chOff x="1491728" y="1111952"/>
            <a:chExt cx="9208545" cy="2512790"/>
          </a:xfrm>
        </p:grpSpPr>
        <p:sp>
          <p:nvSpPr>
            <p:cNvPr id="17" name="轨道"/>
            <p:cNvSpPr/>
            <p:nvPr/>
          </p:nvSpPr>
          <p:spPr>
            <a:xfrm>
              <a:off x="1491728" y="1111952"/>
              <a:ext cx="9208545" cy="2480101"/>
            </a:xfrm>
            <a:custGeom>
              <a:avLst/>
              <a:gdLst>
                <a:gd name="connsiteX0" fmla="*/ 0 w 9434456"/>
                <a:gd name="connsiteY0" fmla="*/ 2528048 h 2528048"/>
                <a:gd name="connsiteX1" fmla="*/ 5593976 w 9434456"/>
                <a:gd name="connsiteY1" fmla="*/ 1731982 h 2528048"/>
                <a:gd name="connsiteX2" fmla="*/ 9434456 w 9434456"/>
                <a:gd name="connsiteY2" fmla="*/ 0 h 2528048"/>
                <a:gd name="connsiteX0-1" fmla="*/ 0 w 9434456"/>
                <a:gd name="connsiteY0-2" fmla="*/ 2528048 h 2528048"/>
                <a:gd name="connsiteX1-3" fmla="*/ 5099124 w 9434456"/>
                <a:gd name="connsiteY1-4" fmla="*/ 1936378 h 2528048"/>
                <a:gd name="connsiteX2-5" fmla="*/ 9434456 w 9434456"/>
                <a:gd name="connsiteY2-6" fmla="*/ 0 h 2528048"/>
                <a:gd name="connsiteX0-7" fmla="*/ 0 w 9434456"/>
                <a:gd name="connsiteY0-8" fmla="*/ 2528048 h 2528048"/>
                <a:gd name="connsiteX1-9" fmla="*/ 5099124 w 9434456"/>
                <a:gd name="connsiteY1-10" fmla="*/ 1936378 h 2528048"/>
                <a:gd name="connsiteX2-11" fmla="*/ 9434456 w 9434456"/>
                <a:gd name="connsiteY2-12" fmla="*/ 0 h 2528048"/>
                <a:gd name="connsiteX0-13" fmla="*/ 0 w 9154757"/>
                <a:gd name="connsiteY0-14" fmla="*/ 2657140 h 2657140"/>
                <a:gd name="connsiteX1-15" fmla="*/ 5099124 w 9154757"/>
                <a:gd name="connsiteY1-16" fmla="*/ 2065470 h 2657140"/>
                <a:gd name="connsiteX2-17" fmla="*/ 9154757 w 9154757"/>
                <a:gd name="connsiteY2-18" fmla="*/ 0 h 2657140"/>
                <a:gd name="connsiteX0-19" fmla="*/ 0 w 9154757"/>
                <a:gd name="connsiteY0-20" fmla="*/ 2657140 h 2657140"/>
                <a:gd name="connsiteX1-21" fmla="*/ 5099124 w 9154757"/>
                <a:gd name="connsiteY1-22" fmla="*/ 2065470 h 2657140"/>
                <a:gd name="connsiteX2-23" fmla="*/ 9154757 w 9154757"/>
                <a:gd name="connsiteY2-24" fmla="*/ 0 h 2657140"/>
                <a:gd name="connsiteX0-25" fmla="*/ 0 w 9208545"/>
                <a:gd name="connsiteY0-26" fmla="*/ 2431230 h 2431230"/>
                <a:gd name="connsiteX1-27" fmla="*/ 5152912 w 9208545"/>
                <a:gd name="connsiteY1-28" fmla="*/ 2065470 h 2431230"/>
                <a:gd name="connsiteX2-29" fmla="*/ 9208545 w 9208545"/>
                <a:gd name="connsiteY2-30" fmla="*/ 0 h 2431230"/>
                <a:gd name="connsiteX0-31" fmla="*/ 0 w 9208545"/>
                <a:gd name="connsiteY0-32" fmla="*/ 2431230 h 2447387"/>
                <a:gd name="connsiteX1-33" fmla="*/ 5152912 w 9208545"/>
                <a:gd name="connsiteY1-34" fmla="*/ 2065470 h 2447387"/>
                <a:gd name="connsiteX2-35" fmla="*/ 9208545 w 9208545"/>
                <a:gd name="connsiteY2-36" fmla="*/ 0 h 2447387"/>
                <a:gd name="connsiteX0-37" fmla="*/ 0 w 9208545"/>
                <a:gd name="connsiteY0-38" fmla="*/ 2431230 h 2481864"/>
                <a:gd name="connsiteX1-39" fmla="*/ 4711848 w 9208545"/>
                <a:gd name="connsiteY1-40" fmla="*/ 2194562 h 2481864"/>
                <a:gd name="connsiteX2-41" fmla="*/ 9208545 w 9208545"/>
                <a:gd name="connsiteY2-42" fmla="*/ 0 h 2481864"/>
                <a:gd name="connsiteX0-43" fmla="*/ 0 w 9208545"/>
                <a:gd name="connsiteY0-44" fmla="*/ 2431230 h 2453376"/>
                <a:gd name="connsiteX1-45" fmla="*/ 4711848 w 9208545"/>
                <a:gd name="connsiteY1-46" fmla="*/ 2194562 h 2453376"/>
                <a:gd name="connsiteX2-47" fmla="*/ 9208545 w 9208545"/>
                <a:gd name="connsiteY2-48" fmla="*/ 0 h 2453376"/>
                <a:gd name="connsiteX0-49" fmla="*/ 0 w 9208545"/>
                <a:gd name="connsiteY0-50" fmla="*/ 2431230 h 2443819"/>
                <a:gd name="connsiteX1-51" fmla="*/ 4711848 w 9208545"/>
                <a:gd name="connsiteY1-52" fmla="*/ 2194562 h 2443819"/>
                <a:gd name="connsiteX2-53" fmla="*/ 9208545 w 9208545"/>
                <a:gd name="connsiteY2-54" fmla="*/ 0 h 2443819"/>
                <a:gd name="connsiteX0-55" fmla="*/ 0 w 9208545"/>
                <a:gd name="connsiteY0-56" fmla="*/ 2431230 h 2440310"/>
                <a:gd name="connsiteX1-57" fmla="*/ 4711848 w 9208545"/>
                <a:gd name="connsiteY1-58" fmla="*/ 2194562 h 2440310"/>
                <a:gd name="connsiteX2-59" fmla="*/ 9208545 w 9208545"/>
                <a:gd name="connsiteY2-60" fmla="*/ 0 h 2440310"/>
                <a:gd name="connsiteX0-61" fmla="*/ 0 w 9208545"/>
                <a:gd name="connsiteY0-62" fmla="*/ 2431230 h 2443020"/>
                <a:gd name="connsiteX1-63" fmla="*/ 4733364 w 9208545"/>
                <a:gd name="connsiteY1-64" fmla="*/ 2226834 h 2443020"/>
                <a:gd name="connsiteX2-65" fmla="*/ 9208545 w 9208545"/>
                <a:gd name="connsiteY2-66" fmla="*/ 0 h 2443020"/>
                <a:gd name="connsiteX0-67" fmla="*/ 0 w 9208545"/>
                <a:gd name="connsiteY0-68" fmla="*/ 2431230 h 2448426"/>
                <a:gd name="connsiteX1-69" fmla="*/ 4733364 w 9208545"/>
                <a:gd name="connsiteY1-70" fmla="*/ 2226834 h 2448426"/>
                <a:gd name="connsiteX2-71" fmla="*/ 9208545 w 9208545"/>
                <a:gd name="connsiteY2-72" fmla="*/ 0 h 2448426"/>
                <a:gd name="connsiteX0-73" fmla="*/ 0 w 9208545"/>
                <a:gd name="connsiteY0-74" fmla="*/ 2431230 h 2448426"/>
                <a:gd name="connsiteX1-75" fmla="*/ 4733364 w 9208545"/>
                <a:gd name="connsiteY1-76" fmla="*/ 2226834 h 2448426"/>
                <a:gd name="connsiteX2-77" fmla="*/ 9208545 w 9208545"/>
                <a:gd name="connsiteY2-78" fmla="*/ 0 h 2448426"/>
                <a:gd name="connsiteX0-79" fmla="*/ 0 w 9208545"/>
                <a:gd name="connsiteY0-80" fmla="*/ 2431230 h 2481345"/>
                <a:gd name="connsiteX1-81" fmla="*/ 4733364 w 9208545"/>
                <a:gd name="connsiteY1-82" fmla="*/ 2226834 h 2481345"/>
                <a:gd name="connsiteX2-83" fmla="*/ 9208545 w 9208545"/>
                <a:gd name="connsiteY2-84" fmla="*/ 0 h 2481345"/>
                <a:gd name="connsiteX0-85" fmla="*/ 0 w 9208545"/>
                <a:gd name="connsiteY0-86" fmla="*/ 2431230 h 2475168"/>
                <a:gd name="connsiteX1-87" fmla="*/ 4959274 w 9208545"/>
                <a:gd name="connsiteY1-88" fmla="*/ 2194561 h 2475168"/>
                <a:gd name="connsiteX2-89" fmla="*/ 9208545 w 9208545"/>
                <a:gd name="connsiteY2-90" fmla="*/ 0 h 2475168"/>
                <a:gd name="connsiteX0-91" fmla="*/ 0 w 9208545"/>
                <a:gd name="connsiteY0-92" fmla="*/ 2431230 h 2491398"/>
                <a:gd name="connsiteX1-93" fmla="*/ 4959274 w 9208545"/>
                <a:gd name="connsiteY1-94" fmla="*/ 2194561 h 2491398"/>
                <a:gd name="connsiteX2-95" fmla="*/ 9208545 w 9208545"/>
                <a:gd name="connsiteY2-96" fmla="*/ 0 h 2491398"/>
                <a:gd name="connsiteX0-97" fmla="*/ 0 w 9208545"/>
                <a:gd name="connsiteY0-98" fmla="*/ 2431230 h 2473561"/>
                <a:gd name="connsiteX1-99" fmla="*/ 4959274 w 9208545"/>
                <a:gd name="connsiteY1-100" fmla="*/ 2194561 h 2473561"/>
                <a:gd name="connsiteX2-101" fmla="*/ 9208545 w 9208545"/>
                <a:gd name="connsiteY2-102" fmla="*/ 0 h 2473561"/>
                <a:gd name="connsiteX0-103" fmla="*/ 0 w 9208545"/>
                <a:gd name="connsiteY0-104" fmla="*/ 2431230 h 2465936"/>
                <a:gd name="connsiteX1-105" fmla="*/ 4959274 w 9208545"/>
                <a:gd name="connsiteY1-106" fmla="*/ 2194561 h 2465936"/>
                <a:gd name="connsiteX2-107" fmla="*/ 9208545 w 9208545"/>
                <a:gd name="connsiteY2-108" fmla="*/ 0 h 2465936"/>
                <a:gd name="connsiteX0-109" fmla="*/ 0 w 9208545"/>
                <a:gd name="connsiteY0-110" fmla="*/ 2431230 h 2480101"/>
                <a:gd name="connsiteX1-111" fmla="*/ 4959274 w 9208545"/>
                <a:gd name="connsiteY1-112" fmla="*/ 2194561 h 2480101"/>
                <a:gd name="connsiteX2-113" fmla="*/ 9208545 w 9208545"/>
                <a:gd name="connsiteY2-114" fmla="*/ 0 h 24801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208545" h="2480101">
                  <a:moveTo>
                    <a:pt x="0" y="2431230"/>
                  </a:moveTo>
                  <a:cubicBezTo>
                    <a:pt x="1376082" y="2545081"/>
                    <a:pt x="3664173" y="2457526"/>
                    <a:pt x="4959274" y="2194561"/>
                  </a:cubicBezTo>
                  <a:cubicBezTo>
                    <a:pt x="6254375" y="1931596"/>
                    <a:pt x="8590875" y="956535"/>
                    <a:pt x="9208545" y="0"/>
                  </a:cubicBezTo>
                </a:path>
              </a:pathLst>
            </a:custGeom>
            <a:ln w="12700">
              <a:gradFill>
                <a:gsLst>
                  <a:gs pos="100000">
                    <a:schemeClr val="accent2">
                      <a:lumMod val="90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25000">
                    <a:schemeClr val="accent2">
                      <a:lumMod val="50000"/>
                    </a:schemeClr>
                  </a:gs>
                </a:gsLst>
                <a:lin ang="0" scaled="0"/>
              </a:gradFill>
              <a:tailEnd type="stealth" w="lg" len="lg"/>
            </a:ln>
            <a:effectLst>
              <a:outerShdw blurRad="101600" dist="152400" dir="2700000" sx="98000" sy="98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星01"/>
            <p:cNvSpPr/>
            <p:nvPr/>
          </p:nvSpPr>
          <p:spPr>
            <a:xfrm flipV="1">
              <a:off x="2716169" y="3554996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" name="星02"/>
            <p:cNvSpPr/>
            <p:nvPr/>
          </p:nvSpPr>
          <p:spPr>
            <a:xfrm flipV="1">
              <a:off x="6094369" y="3331476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星03"/>
            <p:cNvSpPr/>
            <p:nvPr/>
          </p:nvSpPr>
          <p:spPr>
            <a:xfrm flipV="1">
              <a:off x="9472569" y="2071636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9" name="表头03"/>
          <p:cNvSpPr/>
          <p:nvPr/>
        </p:nvSpPr>
        <p:spPr>
          <a:xfrm>
            <a:off x="8545045" y="2650510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6" name="表头02"/>
          <p:cNvSpPr/>
          <p:nvPr/>
        </p:nvSpPr>
        <p:spPr>
          <a:xfrm>
            <a:off x="5161021" y="3833854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表头01"/>
          <p:cNvSpPr/>
          <p:nvPr/>
        </p:nvSpPr>
        <p:spPr>
          <a:xfrm>
            <a:off x="1776993" y="4113557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2" name="正文03"/>
          <p:cNvSpPr txBox="1"/>
          <p:nvPr/>
        </p:nvSpPr>
        <p:spPr>
          <a:xfrm>
            <a:off x="8569559" y="3909279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33" name="正文02"/>
          <p:cNvSpPr txBox="1"/>
          <p:nvPr/>
        </p:nvSpPr>
        <p:spPr>
          <a:xfrm>
            <a:off x="5179405" y="4891572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31" name="正文01"/>
          <p:cNvSpPr txBox="1"/>
          <p:nvPr/>
        </p:nvSpPr>
        <p:spPr>
          <a:xfrm>
            <a:off x="1789250" y="5095970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30" name="小标题03"/>
          <p:cNvSpPr txBox="1"/>
          <p:nvPr/>
        </p:nvSpPr>
        <p:spPr>
          <a:xfrm>
            <a:off x="8724115" y="2739915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传播期</a:t>
            </a:r>
          </a:p>
        </p:txBody>
      </p:sp>
      <p:sp>
        <p:nvSpPr>
          <p:cNvPr id="27" name="小标题02"/>
          <p:cNvSpPr txBox="1"/>
          <p:nvPr/>
        </p:nvSpPr>
        <p:spPr>
          <a:xfrm>
            <a:off x="5340091" y="3923259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引爆期</a:t>
            </a:r>
          </a:p>
        </p:txBody>
      </p:sp>
      <p:sp>
        <p:nvSpPr>
          <p:cNvPr id="24" name="小标题01"/>
          <p:cNvSpPr txBox="1"/>
          <p:nvPr/>
        </p:nvSpPr>
        <p:spPr>
          <a:xfrm>
            <a:off x="1956063" y="4202962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预热期</a:t>
            </a:r>
          </a:p>
        </p:txBody>
      </p:sp>
      <p:sp>
        <p:nvSpPr>
          <p:cNvPr id="41" name="观点描述"/>
          <p:cNvSpPr txBox="1"/>
          <p:nvPr/>
        </p:nvSpPr>
        <p:spPr>
          <a:xfrm>
            <a:off x="3563835" y="2075398"/>
            <a:ext cx="3415399" cy="6647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36" name="观点归纳"/>
          <p:cNvSpPr txBox="1"/>
          <p:nvPr/>
        </p:nvSpPr>
        <p:spPr>
          <a:xfrm>
            <a:off x="2069187" y="2036992"/>
            <a:ext cx="910509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活动期间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5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宣传推广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框03"/>
          <p:cNvGrpSpPr/>
          <p:nvPr/>
        </p:nvGrpSpPr>
        <p:grpSpPr>
          <a:xfrm>
            <a:off x="8217498" y="1676399"/>
            <a:ext cx="3065561" cy="2170971"/>
            <a:chOff x="8217498" y="1676399"/>
            <a:chExt cx="3065561" cy="2170971"/>
          </a:xfrm>
        </p:grpSpPr>
        <p:sp>
          <p:nvSpPr>
            <p:cNvPr id="62" name="框03"/>
            <p:cNvSpPr/>
            <p:nvPr/>
          </p:nvSpPr>
          <p:spPr>
            <a:xfrm>
              <a:off x="8217498" y="1832097"/>
              <a:ext cx="3065561" cy="2015273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表头03"/>
            <p:cNvSpPr/>
            <p:nvPr/>
          </p:nvSpPr>
          <p:spPr>
            <a:xfrm>
              <a:off x="9105395" y="1676399"/>
              <a:ext cx="1289766" cy="34273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0" name="框05"/>
          <p:cNvGrpSpPr/>
          <p:nvPr/>
        </p:nvGrpSpPr>
        <p:grpSpPr>
          <a:xfrm>
            <a:off x="8217498" y="3816707"/>
            <a:ext cx="3065561" cy="2170971"/>
            <a:chOff x="8217498" y="3816707"/>
            <a:chExt cx="3065561" cy="2170971"/>
          </a:xfrm>
        </p:grpSpPr>
        <p:sp>
          <p:nvSpPr>
            <p:cNvPr id="72" name="框05"/>
            <p:cNvSpPr/>
            <p:nvPr/>
          </p:nvSpPr>
          <p:spPr>
            <a:xfrm>
              <a:off x="8217498" y="3972405"/>
              <a:ext cx="3065561" cy="2015273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表头05"/>
            <p:cNvSpPr/>
            <p:nvPr/>
          </p:nvSpPr>
          <p:spPr>
            <a:xfrm>
              <a:off x="9105395" y="3816707"/>
              <a:ext cx="1289766" cy="34273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8" name="花"/>
          <p:cNvGrpSpPr/>
          <p:nvPr/>
        </p:nvGrpSpPr>
        <p:grpSpPr>
          <a:xfrm>
            <a:off x="11020610" y="3647440"/>
            <a:ext cx="524896" cy="524896"/>
            <a:chOff x="7532588" y="4135842"/>
            <a:chExt cx="1215728" cy="1215728"/>
          </a:xfrm>
        </p:grpSpPr>
        <p:sp>
          <p:nvSpPr>
            <p:cNvPr id="79" name="叶子"/>
            <p:cNvSpPr/>
            <p:nvPr/>
          </p:nvSpPr>
          <p:spPr>
            <a:xfrm rot="16200000" flipH="1">
              <a:off x="7581396" y="4184651"/>
              <a:ext cx="1118110" cy="1118110"/>
            </a:xfrm>
            <a:custGeom>
              <a:avLst/>
              <a:gdLst>
                <a:gd name="connsiteX0" fmla="*/ 0 w 1118110"/>
                <a:gd name="connsiteY0" fmla="*/ 1118109 h 1118110"/>
                <a:gd name="connsiteX1" fmla="*/ 393478 w 1118110"/>
                <a:gd name="connsiteY1" fmla="*/ 1034293 h 1118110"/>
                <a:gd name="connsiteX2" fmla="*/ 514013 w 1118110"/>
                <a:gd name="connsiteY2" fmla="*/ 1009958 h 1118110"/>
                <a:gd name="connsiteX3" fmla="*/ 559054 w 1118110"/>
                <a:gd name="connsiteY3" fmla="*/ 985511 h 1118110"/>
                <a:gd name="connsiteX4" fmla="*/ 604097 w 1118110"/>
                <a:gd name="connsiteY4" fmla="*/ 1009959 h 1118110"/>
                <a:gd name="connsiteX5" fmla="*/ 724631 w 1118110"/>
                <a:gd name="connsiteY5" fmla="*/ 1034294 h 1118110"/>
                <a:gd name="connsiteX6" fmla="*/ 1118109 w 1118110"/>
                <a:gd name="connsiteY6" fmla="*/ 1118110 h 1118110"/>
                <a:gd name="connsiteX7" fmla="*/ 1034293 w 1118110"/>
                <a:gd name="connsiteY7" fmla="*/ 724633 h 1118110"/>
                <a:gd name="connsiteX8" fmla="*/ 1009959 w 1118110"/>
                <a:gd name="connsiteY8" fmla="*/ 604099 h 1118110"/>
                <a:gd name="connsiteX9" fmla="*/ 985511 w 1118110"/>
                <a:gd name="connsiteY9" fmla="*/ 559057 h 1118110"/>
                <a:gd name="connsiteX10" fmla="*/ 1009960 w 1118110"/>
                <a:gd name="connsiteY10" fmla="*/ 514014 h 1118110"/>
                <a:gd name="connsiteX11" fmla="*/ 1034294 w 1118110"/>
                <a:gd name="connsiteY11" fmla="*/ 393479 h 1118110"/>
                <a:gd name="connsiteX12" fmla="*/ 1118110 w 1118110"/>
                <a:gd name="connsiteY12" fmla="*/ 1 h 1118110"/>
                <a:gd name="connsiteX13" fmla="*/ 724633 w 1118110"/>
                <a:gd name="connsiteY13" fmla="*/ 83817 h 1118110"/>
                <a:gd name="connsiteX14" fmla="*/ 604099 w 1118110"/>
                <a:gd name="connsiteY14" fmla="*/ 108152 h 1118110"/>
                <a:gd name="connsiteX15" fmla="*/ 559057 w 1118110"/>
                <a:gd name="connsiteY15" fmla="*/ 132600 h 1118110"/>
                <a:gd name="connsiteX16" fmla="*/ 514013 w 1118110"/>
                <a:gd name="connsiteY16" fmla="*/ 108151 h 1118110"/>
                <a:gd name="connsiteX17" fmla="*/ 393478 w 1118110"/>
                <a:gd name="connsiteY17" fmla="*/ 83816 h 1118110"/>
                <a:gd name="connsiteX18" fmla="*/ 1 w 1118110"/>
                <a:gd name="connsiteY18" fmla="*/ 0 h 1118110"/>
                <a:gd name="connsiteX19" fmla="*/ 83817 w 1118110"/>
                <a:gd name="connsiteY19" fmla="*/ 393478 h 1118110"/>
                <a:gd name="connsiteX20" fmla="*/ 108151 w 1118110"/>
                <a:gd name="connsiteY20" fmla="*/ 514013 h 1118110"/>
                <a:gd name="connsiteX21" fmla="*/ 132599 w 1118110"/>
                <a:gd name="connsiteY21" fmla="*/ 559054 h 1118110"/>
                <a:gd name="connsiteX22" fmla="*/ 108150 w 1118110"/>
                <a:gd name="connsiteY22" fmla="*/ 604098 h 1118110"/>
                <a:gd name="connsiteX23" fmla="*/ 83816 w 1118110"/>
                <a:gd name="connsiteY23" fmla="*/ 724632 h 1118110"/>
                <a:gd name="connsiteX24" fmla="*/ 0 w 1118110"/>
                <a:gd name="connsiteY24" fmla="*/ 1118109 h 1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8110" h="1118110">
                  <a:moveTo>
                    <a:pt x="0" y="1118109"/>
                  </a:moveTo>
                  <a:cubicBezTo>
                    <a:pt x="131159" y="1062232"/>
                    <a:pt x="262319" y="1034293"/>
                    <a:pt x="393478" y="1034293"/>
                  </a:cubicBezTo>
                  <a:cubicBezTo>
                    <a:pt x="436234" y="1034293"/>
                    <a:pt x="476965" y="1025628"/>
                    <a:pt x="514013" y="1009958"/>
                  </a:cubicBezTo>
                  <a:lnTo>
                    <a:pt x="559054" y="985511"/>
                  </a:lnTo>
                  <a:lnTo>
                    <a:pt x="604097" y="1009959"/>
                  </a:lnTo>
                  <a:cubicBezTo>
                    <a:pt x="641144" y="1025629"/>
                    <a:pt x="681876" y="1034294"/>
                    <a:pt x="724631" y="1034294"/>
                  </a:cubicBezTo>
                  <a:cubicBezTo>
                    <a:pt x="855790" y="1034294"/>
                    <a:pt x="986950" y="1062233"/>
                    <a:pt x="1118109" y="1118110"/>
                  </a:cubicBezTo>
                  <a:cubicBezTo>
                    <a:pt x="1062232" y="986951"/>
                    <a:pt x="1034293" y="855792"/>
                    <a:pt x="1034293" y="724633"/>
                  </a:cubicBezTo>
                  <a:cubicBezTo>
                    <a:pt x="1034293" y="681878"/>
                    <a:pt x="1025628" y="641146"/>
                    <a:pt x="1009959" y="604099"/>
                  </a:cubicBezTo>
                  <a:lnTo>
                    <a:pt x="985511" y="559057"/>
                  </a:lnTo>
                  <a:lnTo>
                    <a:pt x="1009960" y="514014"/>
                  </a:lnTo>
                  <a:cubicBezTo>
                    <a:pt x="1025629" y="476966"/>
                    <a:pt x="1034294" y="436235"/>
                    <a:pt x="1034294" y="393479"/>
                  </a:cubicBezTo>
                  <a:cubicBezTo>
                    <a:pt x="1034294" y="262320"/>
                    <a:pt x="1062233" y="131160"/>
                    <a:pt x="1118110" y="1"/>
                  </a:cubicBezTo>
                  <a:cubicBezTo>
                    <a:pt x="986951" y="55878"/>
                    <a:pt x="855792" y="83817"/>
                    <a:pt x="724633" y="83817"/>
                  </a:cubicBezTo>
                  <a:cubicBezTo>
                    <a:pt x="681878" y="83817"/>
                    <a:pt x="641146" y="92482"/>
                    <a:pt x="604099" y="108152"/>
                  </a:cubicBezTo>
                  <a:lnTo>
                    <a:pt x="559057" y="132600"/>
                  </a:lnTo>
                  <a:lnTo>
                    <a:pt x="514013" y="108151"/>
                  </a:lnTo>
                  <a:cubicBezTo>
                    <a:pt x="476965" y="92481"/>
                    <a:pt x="436234" y="83816"/>
                    <a:pt x="393478" y="83816"/>
                  </a:cubicBezTo>
                  <a:cubicBezTo>
                    <a:pt x="262319" y="83816"/>
                    <a:pt x="131160" y="55877"/>
                    <a:pt x="1" y="0"/>
                  </a:cubicBezTo>
                  <a:cubicBezTo>
                    <a:pt x="55878" y="131159"/>
                    <a:pt x="83817" y="262319"/>
                    <a:pt x="83817" y="393478"/>
                  </a:cubicBezTo>
                  <a:cubicBezTo>
                    <a:pt x="83817" y="436234"/>
                    <a:pt x="92482" y="476965"/>
                    <a:pt x="108151" y="514013"/>
                  </a:cubicBezTo>
                  <a:lnTo>
                    <a:pt x="132599" y="559054"/>
                  </a:lnTo>
                  <a:lnTo>
                    <a:pt x="108150" y="604098"/>
                  </a:lnTo>
                  <a:cubicBezTo>
                    <a:pt x="92481" y="641145"/>
                    <a:pt x="83816" y="681877"/>
                    <a:pt x="83816" y="724632"/>
                  </a:cubicBezTo>
                  <a:cubicBezTo>
                    <a:pt x="83816" y="855791"/>
                    <a:pt x="55877" y="986950"/>
                    <a:pt x="0" y="1118109"/>
                  </a:cubicBez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14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317500" dist="190500" dir="5400000" sx="97000" sy="97000" algn="t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0" name="桂花花瓣-大"/>
            <p:cNvSpPr/>
            <p:nvPr/>
          </p:nvSpPr>
          <p:spPr>
            <a:xfrm rot="8100000">
              <a:off x="7532588" y="4135842"/>
              <a:ext cx="1215728" cy="1215728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152400" dist="50800" dir="2700000" algn="tl" rotWithShape="0">
                <a:schemeClr val="accent2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1" name="桂花花瓣-小"/>
            <p:cNvSpPr/>
            <p:nvPr/>
          </p:nvSpPr>
          <p:spPr>
            <a:xfrm rot="8100000">
              <a:off x="7578265" y="4196905"/>
              <a:ext cx="1107080" cy="1107080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" name="框02"/>
          <p:cNvGrpSpPr/>
          <p:nvPr/>
        </p:nvGrpSpPr>
        <p:grpSpPr>
          <a:xfrm>
            <a:off x="5074456" y="1676399"/>
            <a:ext cx="3065561" cy="2170971"/>
            <a:chOff x="5074456" y="1676399"/>
            <a:chExt cx="3065561" cy="2170971"/>
          </a:xfrm>
        </p:grpSpPr>
        <p:sp>
          <p:nvSpPr>
            <p:cNvPr id="48" name="框02"/>
            <p:cNvSpPr/>
            <p:nvPr/>
          </p:nvSpPr>
          <p:spPr>
            <a:xfrm>
              <a:off x="5074456" y="1832097"/>
              <a:ext cx="3065561" cy="2015273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表头02"/>
            <p:cNvSpPr/>
            <p:nvPr/>
          </p:nvSpPr>
          <p:spPr>
            <a:xfrm>
              <a:off x="5962353" y="1676399"/>
              <a:ext cx="1289766" cy="34273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9" name="框04"/>
          <p:cNvGrpSpPr/>
          <p:nvPr/>
        </p:nvGrpSpPr>
        <p:grpSpPr>
          <a:xfrm>
            <a:off x="5074456" y="3816707"/>
            <a:ext cx="3065561" cy="2170971"/>
            <a:chOff x="5074456" y="3816707"/>
            <a:chExt cx="3065561" cy="2170971"/>
          </a:xfrm>
        </p:grpSpPr>
        <p:sp>
          <p:nvSpPr>
            <p:cNvPr id="67" name="框04"/>
            <p:cNvSpPr/>
            <p:nvPr/>
          </p:nvSpPr>
          <p:spPr>
            <a:xfrm>
              <a:off x="5074456" y="3972405"/>
              <a:ext cx="3065561" cy="2015273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表头04"/>
            <p:cNvSpPr/>
            <p:nvPr/>
          </p:nvSpPr>
          <p:spPr>
            <a:xfrm>
              <a:off x="5962353" y="3816707"/>
              <a:ext cx="1289766" cy="34273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6" name="框01"/>
          <p:cNvGrpSpPr/>
          <p:nvPr/>
        </p:nvGrpSpPr>
        <p:grpSpPr>
          <a:xfrm>
            <a:off x="646495" y="1676399"/>
            <a:ext cx="4312921" cy="4320541"/>
            <a:chOff x="646495" y="1676399"/>
            <a:chExt cx="4312921" cy="4320541"/>
          </a:xfrm>
        </p:grpSpPr>
        <p:sp>
          <p:nvSpPr>
            <p:cNvPr id="39" name="云"/>
            <p:cNvSpPr/>
            <p:nvPr/>
          </p:nvSpPr>
          <p:spPr>
            <a:xfrm rot="5400000">
              <a:off x="391489" y="3737504"/>
              <a:ext cx="768770" cy="258757"/>
            </a:xfrm>
            <a:custGeom>
              <a:avLst/>
              <a:gdLst>
                <a:gd name="connsiteX0" fmla="*/ 0 w 1140697"/>
                <a:gd name="connsiteY0" fmla="*/ 156724 h 439507"/>
                <a:gd name="connsiteX1" fmla="*/ 270474 w 1140697"/>
                <a:gd name="connsiteY1" fmla="*/ 0 h 439507"/>
                <a:gd name="connsiteX2" fmla="*/ 870222 w 1140697"/>
                <a:gd name="connsiteY2" fmla="*/ 0 h 439507"/>
                <a:gd name="connsiteX3" fmla="*/ 1140697 w 1140697"/>
                <a:gd name="connsiteY3" fmla="*/ 156724 h 439507"/>
                <a:gd name="connsiteX4" fmla="*/ 870222 w 1140697"/>
                <a:gd name="connsiteY4" fmla="*/ 313447 h 439507"/>
                <a:gd name="connsiteX5" fmla="*/ 848911 w 1140697"/>
                <a:gd name="connsiteY5" fmla="*/ 313447 h 439507"/>
                <a:gd name="connsiteX6" fmla="*/ 841240 w 1140697"/>
                <a:gd name="connsiteY6" fmla="*/ 335464 h 439507"/>
                <a:gd name="connsiteX7" fmla="*/ 570348 w 1140697"/>
                <a:gd name="connsiteY7" fmla="*/ 439507 h 439507"/>
                <a:gd name="connsiteX8" fmla="*/ 299457 w 1140697"/>
                <a:gd name="connsiteY8" fmla="*/ 335464 h 439507"/>
                <a:gd name="connsiteX9" fmla="*/ 291786 w 1140697"/>
                <a:gd name="connsiteY9" fmla="*/ 313447 h 439507"/>
                <a:gd name="connsiteX10" fmla="*/ 270474 w 1140697"/>
                <a:gd name="connsiteY10" fmla="*/ 313447 h 439507"/>
                <a:gd name="connsiteX11" fmla="*/ 0 w 1140697"/>
                <a:gd name="connsiteY11" fmla="*/ 156724 h 43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97" h="439507">
                  <a:moveTo>
                    <a:pt x="0" y="156724"/>
                  </a:moveTo>
                  <a:cubicBezTo>
                    <a:pt x="0" y="70168"/>
                    <a:pt x="121095" y="0"/>
                    <a:pt x="270474" y="0"/>
                  </a:cubicBezTo>
                  <a:lnTo>
                    <a:pt x="870222" y="0"/>
                  </a:lnTo>
                  <a:cubicBezTo>
                    <a:pt x="1019601" y="0"/>
                    <a:pt x="1140697" y="70168"/>
                    <a:pt x="1140697" y="156724"/>
                  </a:cubicBezTo>
                  <a:cubicBezTo>
                    <a:pt x="1140697" y="243279"/>
                    <a:pt x="1019601" y="313447"/>
                    <a:pt x="870222" y="313447"/>
                  </a:cubicBezTo>
                  <a:lnTo>
                    <a:pt x="848911" y="313447"/>
                  </a:lnTo>
                  <a:lnTo>
                    <a:pt x="841240" y="335464"/>
                  </a:lnTo>
                  <a:cubicBezTo>
                    <a:pt x="796608" y="396605"/>
                    <a:pt x="692124" y="439507"/>
                    <a:pt x="570348" y="439507"/>
                  </a:cubicBezTo>
                  <a:cubicBezTo>
                    <a:pt x="448572" y="439507"/>
                    <a:pt x="344089" y="396605"/>
                    <a:pt x="299457" y="335464"/>
                  </a:cubicBezTo>
                  <a:lnTo>
                    <a:pt x="291786" y="313447"/>
                  </a:lnTo>
                  <a:lnTo>
                    <a:pt x="270474" y="313447"/>
                  </a:lnTo>
                  <a:cubicBezTo>
                    <a:pt x="121095" y="313447"/>
                    <a:pt x="0" y="243279"/>
                    <a:pt x="0" y="1567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3" name="框01"/>
            <p:cNvSpPr/>
            <p:nvPr/>
          </p:nvSpPr>
          <p:spPr>
            <a:xfrm rot="5400000">
              <a:off x="789458" y="1826982"/>
              <a:ext cx="4183380" cy="4156536"/>
            </a:xfrm>
            <a:custGeom>
              <a:avLst/>
              <a:gdLst>
                <a:gd name="connsiteX0" fmla="*/ 0 w 4336955"/>
                <a:gd name="connsiteY0" fmla="*/ 3843153 h 4476420"/>
                <a:gd name="connsiteX1" fmla="*/ 0 w 4336955"/>
                <a:gd name="connsiteY1" fmla="*/ 1483071 h 4476420"/>
                <a:gd name="connsiteX2" fmla="*/ 1 w 4336955"/>
                <a:gd name="connsiteY2" fmla="*/ 1483071 h 4476420"/>
                <a:gd name="connsiteX3" fmla="*/ 1 w 4336955"/>
                <a:gd name="connsiteY3" fmla="*/ 214210 h 4476420"/>
                <a:gd name="connsiteX4" fmla="*/ 40311 w 4336955"/>
                <a:gd name="connsiteY4" fmla="*/ 202639 h 4476420"/>
                <a:gd name="connsiteX5" fmla="*/ 205192 w 4336955"/>
                <a:gd name="connsiteY5" fmla="*/ 16734 h 4476420"/>
                <a:gd name="connsiteX6" fmla="*/ 207016 w 4336955"/>
                <a:gd name="connsiteY6" fmla="*/ 0 h 4476420"/>
                <a:gd name="connsiteX7" fmla="*/ 4135639 w 4336955"/>
                <a:gd name="connsiteY7" fmla="*/ 0 h 4476420"/>
                <a:gd name="connsiteX8" fmla="*/ 4137463 w 4336955"/>
                <a:gd name="connsiteY8" fmla="*/ 16734 h 4476420"/>
                <a:gd name="connsiteX9" fmla="*/ 4302344 w 4336955"/>
                <a:gd name="connsiteY9" fmla="*/ 202639 h 4476420"/>
                <a:gd name="connsiteX10" fmla="*/ 4336954 w 4336955"/>
                <a:gd name="connsiteY10" fmla="*/ 212574 h 4476420"/>
                <a:gd name="connsiteX11" fmla="*/ 4336954 w 4336955"/>
                <a:gd name="connsiteY11" fmla="*/ 636983 h 4476420"/>
                <a:gd name="connsiteX12" fmla="*/ 4336955 w 4336955"/>
                <a:gd name="connsiteY12" fmla="*/ 636983 h 4476420"/>
                <a:gd name="connsiteX13" fmla="*/ 4336955 w 4336955"/>
                <a:gd name="connsiteY13" fmla="*/ 3000337 h 4476420"/>
                <a:gd name="connsiteX14" fmla="*/ 4336954 w 4336955"/>
                <a:gd name="connsiteY14" fmla="*/ 3000337 h 4476420"/>
                <a:gd name="connsiteX15" fmla="*/ 4336954 w 4336955"/>
                <a:gd name="connsiteY15" fmla="*/ 4269198 h 4476420"/>
                <a:gd name="connsiteX16" fmla="*/ 4302344 w 4336955"/>
                <a:gd name="connsiteY16" fmla="*/ 4279133 h 4476420"/>
                <a:gd name="connsiteX17" fmla="*/ 4137463 w 4336955"/>
                <a:gd name="connsiteY17" fmla="*/ 4465037 h 4476420"/>
                <a:gd name="connsiteX18" fmla="*/ 4136223 w 4336955"/>
                <a:gd name="connsiteY18" fmla="*/ 4476420 h 4476420"/>
                <a:gd name="connsiteX19" fmla="*/ 206432 w 4336955"/>
                <a:gd name="connsiteY19" fmla="*/ 4476420 h 4476420"/>
                <a:gd name="connsiteX20" fmla="*/ 205191 w 4336955"/>
                <a:gd name="connsiteY20" fmla="*/ 4465037 h 4476420"/>
                <a:gd name="connsiteX21" fmla="*/ 40310 w 4336955"/>
                <a:gd name="connsiteY21" fmla="*/ 4279133 h 4476420"/>
                <a:gd name="connsiteX22" fmla="*/ 1 w 4336955"/>
                <a:gd name="connsiteY22" fmla="*/ 4267561 h 4476420"/>
                <a:gd name="connsiteX23" fmla="*/ 1 w 4336955"/>
                <a:gd name="connsiteY23" fmla="*/ 3843154 h 4476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36955" h="4476420">
                  <a:moveTo>
                    <a:pt x="0" y="3843153"/>
                  </a:moveTo>
                  <a:lnTo>
                    <a:pt x="0" y="1483071"/>
                  </a:lnTo>
                  <a:lnTo>
                    <a:pt x="1" y="1483071"/>
                  </a:lnTo>
                  <a:lnTo>
                    <a:pt x="1" y="214210"/>
                  </a:lnTo>
                  <a:lnTo>
                    <a:pt x="40311" y="202639"/>
                  </a:lnTo>
                  <a:cubicBezTo>
                    <a:pt x="123833" y="169970"/>
                    <a:pt x="186592" y="100790"/>
                    <a:pt x="205192" y="16734"/>
                  </a:cubicBezTo>
                  <a:lnTo>
                    <a:pt x="207016" y="0"/>
                  </a:lnTo>
                  <a:lnTo>
                    <a:pt x="4135639" y="0"/>
                  </a:lnTo>
                  <a:lnTo>
                    <a:pt x="4137463" y="16734"/>
                  </a:lnTo>
                  <a:cubicBezTo>
                    <a:pt x="4156062" y="100790"/>
                    <a:pt x="4218821" y="169970"/>
                    <a:pt x="4302344" y="202639"/>
                  </a:cubicBezTo>
                  <a:lnTo>
                    <a:pt x="4336954" y="212574"/>
                  </a:lnTo>
                  <a:lnTo>
                    <a:pt x="4336954" y="636983"/>
                  </a:lnTo>
                  <a:lnTo>
                    <a:pt x="4336955" y="636983"/>
                  </a:lnTo>
                  <a:lnTo>
                    <a:pt x="4336955" y="3000337"/>
                  </a:lnTo>
                  <a:lnTo>
                    <a:pt x="4336954" y="3000337"/>
                  </a:lnTo>
                  <a:lnTo>
                    <a:pt x="4336954" y="4269198"/>
                  </a:lnTo>
                  <a:lnTo>
                    <a:pt x="4302344" y="4279133"/>
                  </a:lnTo>
                  <a:cubicBezTo>
                    <a:pt x="4218821" y="4311802"/>
                    <a:pt x="4156062" y="4380982"/>
                    <a:pt x="4137463" y="4465037"/>
                  </a:cubicBezTo>
                  <a:lnTo>
                    <a:pt x="4136223" y="4476420"/>
                  </a:lnTo>
                  <a:lnTo>
                    <a:pt x="206432" y="4476420"/>
                  </a:lnTo>
                  <a:lnTo>
                    <a:pt x="205191" y="4465037"/>
                  </a:lnTo>
                  <a:cubicBezTo>
                    <a:pt x="186592" y="4380982"/>
                    <a:pt x="123833" y="4311802"/>
                    <a:pt x="40310" y="4279133"/>
                  </a:cubicBezTo>
                  <a:lnTo>
                    <a:pt x="1" y="4267561"/>
                  </a:lnTo>
                  <a:lnTo>
                    <a:pt x="1" y="384315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6" name="表头01"/>
            <p:cNvSpPr/>
            <p:nvPr/>
          </p:nvSpPr>
          <p:spPr>
            <a:xfrm>
              <a:off x="1787279" y="1676399"/>
              <a:ext cx="2106400" cy="391895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1" name="环图"/>
          <p:cNvGrpSpPr/>
          <p:nvPr/>
        </p:nvGrpSpPr>
        <p:grpSpPr>
          <a:xfrm>
            <a:off x="1356733" y="2401960"/>
            <a:ext cx="3046136" cy="2715556"/>
            <a:chOff x="1356733" y="2401960"/>
            <a:chExt cx="3046136" cy="2715556"/>
          </a:xfrm>
        </p:grpSpPr>
        <p:graphicFrame>
          <p:nvGraphicFramePr>
            <p:cNvPr id="51" name="环图"/>
            <p:cNvGraphicFramePr/>
            <p:nvPr/>
          </p:nvGraphicFramePr>
          <p:xfrm>
            <a:off x="1356733" y="2401960"/>
            <a:ext cx="3046136" cy="27155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5" name="百分比04"/>
            <p:cNvSpPr txBox="1"/>
            <p:nvPr/>
          </p:nvSpPr>
          <p:spPr>
            <a:xfrm>
              <a:off x="2404314" y="3177764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" name="百分比03"/>
            <p:cNvSpPr txBox="1"/>
            <p:nvPr/>
          </p:nvSpPr>
          <p:spPr>
            <a:xfrm>
              <a:off x="2404314" y="2950228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6</a:t>
              </a: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3" name="百分比02"/>
            <p:cNvSpPr txBox="1"/>
            <p:nvPr/>
          </p:nvSpPr>
          <p:spPr>
            <a:xfrm>
              <a:off x="2404314" y="2722691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50</a:t>
              </a: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百分比01"/>
            <p:cNvSpPr txBox="1"/>
            <p:nvPr/>
          </p:nvSpPr>
          <p:spPr>
            <a:xfrm>
              <a:off x="2404314" y="2495155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71</a:t>
              </a: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FBE6C4">
                      <a:lumMod val="9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%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75" name="正文05"/>
          <p:cNvSpPr txBox="1"/>
          <p:nvPr/>
        </p:nvSpPr>
        <p:spPr>
          <a:xfrm>
            <a:off x="8586479" y="4623215"/>
            <a:ext cx="2327598" cy="9322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70" name="正文04"/>
          <p:cNvSpPr txBox="1"/>
          <p:nvPr/>
        </p:nvSpPr>
        <p:spPr>
          <a:xfrm>
            <a:off x="5443437" y="4623215"/>
            <a:ext cx="2327598" cy="9322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65" name="正文03"/>
          <p:cNvSpPr txBox="1"/>
          <p:nvPr/>
        </p:nvSpPr>
        <p:spPr>
          <a:xfrm>
            <a:off x="8586479" y="2482907"/>
            <a:ext cx="2327598" cy="9322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59" name="正文02"/>
          <p:cNvSpPr txBox="1"/>
          <p:nvPr/>
        </p:nvSpPr>
        <p:spPr>
          <a:xfrm>
            <a:off x="5443437" y="2482907"/>
            <a:ext cx="2327598" cy="9322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77" name="正文01"/>
          <p:cNvSpPr txBox="1"/>
          <p:nvPr/>
        </p:nvSpPr>
        <p:spPr>
          <a:xfrm>
            <a:off x="1281999" y="5220821"/>
            <a:ext cx="3191542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74" name="小标题05"/>
          <p:cNvSpPr txBox="1"/>
          <p:nvPr/>
        </p:nvSpPr>
        <p:spPr>
          <a:xfrm>
            <a:off x="9198874" y="3873751"/>
            <a:ext cx="1123128" cy="2492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后勤部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69" name="小标题04"/>
          <p:cNvSpPr txBox="1"/>
          <p:nvPr/>
        </p:nvSpPr>
        <p:spPr>
          <a:xfrm>
            <a:off x="6055832" y="3873751"/>
            <a:ext cx="1123128" cy="2492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营销部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64" name="小标题03"/>
          <p:cNvSpPr txBox="1"/>
          <p:nvPr/>
        </p:nvSpPr>
        <p:spPr>
          <a:xfrm>
            <a:off x="9366652" y="1733443"/>
            <a:ext cx="787572" cy="249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市场部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58" name="小标题02"/>
          <p:cNvSpPr txBox="1"/>
          <p:nvPr/>
        </p:nvSpPr>
        <p:spPr>
          <a:xfrm>
            <a:off x="6055832" y="1733443"/>
            <a:ext cx="1123128" cy="249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研发部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57" name="小标题01"/>
          <p:cNvSpPr txBox="1"/>
          <p:nvPr/>
        </p:nvSpPr>
        <p:spPr>
          <a:xfrm>
            <a:off x="1871839" y="1757665"/>
            <a:ext cx="2021840" cy="249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费用分配预估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8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预估数据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星轨"/>
          <p:cNvGrpSpPr/>
          <p:nvPr/>
        </p:nvGrpSpPr>
        <p:grpSpPr>
          <a:xfrm>
            <a:off x="1925762" y="0"/>
            <a:ext cx="8340476" cy="6858000"/>
            <a:chOff x="1925762" y="0"/>
            <a:chExt cx="8340476" cy="6858000"/>
          </a:xfrm>
        </p:grpSpPr>
        <p:sp>
          <p:nvSpPr>
            <p:cNvPr id="92" name="轨道03"/>
            <p:cNvSpPr/>
            <p:nvPr/>
          </p:nvSpPr>
          <p:spPr>
            <a:xfrm>
              <a:off x="1925762" y="0"/>
              <a:ext cx="8340476" cy="6858000"/>
            </a:xfrm>
            <a:custGeom>
              <a:avLst/>
              <a:gdLst>
                <a:gd name="connsiteX0" fmla="*/ 4170238 w 8340476"/>
                <a:gd name="connsiteY0" fmla="*/ 1249512 h 6858000"/>
                <a:gd name="connsiteX1" fmla="*/ 1599286 w 8340476"/>
                <a:gd name="connsiteY1" fmla="*/ 3820464 h 6858000"/>
                <a:gd name="connsiteX2" fmla="*/ 4170238 w 8340476"/>
                <a:gd name="connsiteY2" fmla="*/ 6391416 h 6858000"/>
                <a:gd name="connsiteX3" fmla="*/ 6741190 w 8340476"/>
                <a:gd name="connsiteY3" fmla="*/ 3820464 h 6858000"/>
                <a:gd name="connsiteX4" fmla="*/ 4170238 w 8340476"/>
                <a:gd name="connsiteY4" fmla="*/ 1249512 h 6858000"/>
                <a:gd name="connsiteX5" fmla="*/ 2498207 w 8340476"/>
                <a:gd name="connsiteY5" fmla="*/ 0 h 6858000"/>
                <a:gd name="connsiteX6" fmla="*/ 5842270 w 8340476"/>
                <a:gd name="connsiteY6" fmla="*/ 0 h 6858000"/>
                <a:gd name="connsiteX7" fmla="*/ 5978209 w 8340476"/>
                <a:gd name="connsiteY7" fmla="*/ 61457 h 6858000"/>
                <a:gd name="connsiteX8" fmla="*/ 8340476 w 8340476"/>
                <a:gd name="connsiteY8" fmla="*/ 3820464 h 6858000"/>
                <a:gd name="connsiteX9" fmla="*/ 7119042 w 8340476"/>
                <a:gd name="connsiteY9" fmla="*/ 6769268 h 6858000"/>
                <a:gd name="connsiteX10" fmla="*/ 7021411 w 8340476"/>
                <a:gd name="connsiteY10" fmla="*/ 6858000 h 6858000"/>
                <a:gd name="connsiteX11" fmla="*/ 1319065 w 8340476"/>
                <a:gd name="connsiteY11" fmla="*/ 6858000 h 6858000"/>
                <a:gd name="connsiteX12" fmla="*/ 1221435 w 8340476"/>
                <a:gd name="connsiteY12" fmla="*/ 6769268 h 6858000"/>
                <a:gd name="connsiteX13" fmla="*/ 0 w 8340476"/>
                <a:gd name="connsiteY13" fmla="*/ 3820464 h 6858000"/>
                <a:gd name="connsiteX14" fmla="*/ 2362268 w 8340476"/>
                <a:gd name="connsiteY14" fmla="*/ 6145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340476" h="6858000">
                  <a:moveTo>
                    <a:pt x="4170238" y="1249512"/>
                  </a:moveTo>
                  <a:cubicBezTo>
                    <a:pt x="2750340" y="1249512"/>
                    <a:pt x="1599286" y="2400566"/>
                    <a:pt x="1599286" y="3820464"/>
                  </a:cubicBezTo>
                  <a:cubicBezTo>
                    <a:pt x="1599286" y="5240362"/>
                    <a:pt x="2750340" y="6391416"/>
                    <a:pt x="4170238" y="6391416"/>
                  </a:cubicBezTo>
                  <a:cubicBezTo>
                    <a:pt x="5590136" y="6391416"/>
                    <a:pt x="6741190" y="5240362"/>
                    <a:pt x="6741190" y="3820464"/>
                  </a:cubicBezTo>
                  <a:cubicBezTo>
                    <a:pt x="6741190" y="2400566"/>
                    <a:pt x="5590136" y="1249512"/>
                    <a:pt x="4170238" y="1249512"/>
                  </a:cubicBezTo>
                  <a:close/>
                  <a:moveTo>
                    <a:pt x="2498207" y="0"/>
                  </a:moveTo>
                  <a:lnTo>
                    <a:pt x="5842270" y="0"/>
                  </a:lnTo>
                  <a:lnTo>
                    <a:pt x="5978209" y="61457"/>
                  </a:lnTo>
                  <a:cubicBezTo>
                    <a:pt x="7375940" y="734953"/>
                    <a:pt x="8340476" y="2165069"/>
                    <a:pt x="8340476" y="3820464"/>
                  </a:cubicBezTo>
                  <a:cubicBezTo>
                    <a:pt x="8340476" y="4972044"/>
                    <a:pt x="7873706" y="6014603"/>
                    <a:pt x="7119042" y="6769268"/>
                  </a:cubicBezTo>
                  <a:lnTo>
                    <a:pt x="7021411" y="6858000"/>
                  </a:lnTo>
                  <a:lnTo>
                    <a:pt x="1319065" y="6858000"/>
                  </a:lnTo>
                  <a:lnTo>
                    <a:pt x="1221435" y="6769268"/>
                  </a:lnTo>
                  <a:cubicBezTo>
                    <a:pt x="466770" y="6014603"/>
                    <a:pt x="0" y="4972044"/>
                    <a:pt x="0" y="3820464"/>
                  </a:cubicBezTo>
                  <a:cubicBezTo>
                    <a:pt x="0" y="2165069"/>
                    <a:pt x="964536" y="734953"/>
                    <a:pt x="2362268" y="6145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8000"/>
                  </a:schemeClr>
                </a:gs>
                <a:gs pos="100000">
                  <a:schemeClr val="accent2">
                    <a:alpha val="8000"/>
                  </a:schemeClr>
                </a:gs>
                <a:gs pos="70000">
                  <a:schemeClr val="accent2">
                    <a:alpha val="0"/>
                  </a:schemeClr>
                </a:gs>
                <a:gs pos="30000">
                  <a:schemeClr val="accent2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" name="轨道02"/>
            <p:cNvSpPr/>
            <p:nvPr/>
          </p:nvSpPr>
          <p:spPr>
            <a:xfrm rot="16200000">
              <a:off x="3986516" y="1720389"/>
              <a:ext cx="4218970" cy="421897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alpha val="15000"/>
                  </a:schemeClr>
                </a:gs>
                <a:gs pos="100000">
                  <a:schemeClr val="accent2">
                    <a:alpha val="15000"/>
                  </a:schemeClr>
                </a:gs>
                <a:gs pos="63000">
                  <a:schemeClr val="accent2">
                    <a:alpha val="0"/>
                  </a:schemeClr>
                </a:gs>
              </a:gsLst>
              <a:lin ang="5400000" scaled="0"/>
              <a:tileRect/>
            </a:gradFill>
            <a:ln>
              <a:gradFill>
                <a:gsLst>
                  <a:gs pos="100000">
                    <a:schemeClr val="accent2">
                      <a:lumMod val="50000"/>
                      <a:alpha val="0"/>
                    </a:schemeClr>
                  </a:gs>
                  <a:gs pos="88000">
                    <a:schemeClr val="accent2"/>
                  </a:gs>
                  <a:gs pos="0">
                    <a:schemeClr val="accent2">
                      <a:lumMod val="50000"/>
                      <a:alpha val="0"/>
                    </a:schemeClr>
                  </a:gs>
                  <a:gs pos="12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4" name="轨道01"/>
            <p:cNvSpPr/>
            <p:nvPr/>
          </p:nvSpPr>
          <p:spPr>
            <a:xfrm rot="16200000">
              <a:off x="4805682" y="2539555"/>
              <a:ext cx="2580638" cy="2580638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alpha val="15000"/>
                  </a:schemeClr>
                </a:gs>
                <a:gs pos="100000">
                  <a:schemeClr val="accent2">
                    <a:alpha val="15000"/>
                  </a:schemeClr>
                </a:gs>
                <a:gs pos="63000">
                  <a:schemeClr val="accent2">
                    <a:alpha val="0"/>
                  </a:schemeClr>
                </a:gs>
              </a:gsLst>
              <a:lin ang="5400000" scaled="0"/>
              <a:tileRect/>
            </a:gradFill>
            <a:ln>
              <a:gradFill>
                <a:gsLst>
                  <a:gs pos="100000">
                    <a:schemeClr val="accent2">
                      <a:lumMod val="50000"/>
                      <a:alpha val="0"/>
                    </a:schemeClr>
                  </a:gs>
                  <a:gs pos="88000">
                    <a:schemeClr val="accent2"/>
                  </a:gs>
                  <a:gs pos="0">
                    <a:schemeClr val="accent2">
                      <a:lumMod val="50000"/>
                      <a:alpha val="0"/>
                    </a:schemeClr>
                  </a:gs>
                  <a:gs pos="12000">
                    <a:schemeClr val="accent2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4" name="星08"/>
            <p:cNvSpPr/>
            <p:nvPr/>
          </p:nvSpPr>
          <p:spPr>
            <a:xfrm flipH="1" flipV="1">
              <a:off x="7153448" y="5603927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3" name="星07"/>
            <p:cNvSpPr/>
            <p:nvPr/>
          </p:nvSpPr>
          <p:spPr>
            <a:xfrm flipH="1" flipV="1">
              <a:off x="8103408" y="4339007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1" name="星06"/>
            <p:cNvSpPr/>
            <p:nvPr/>
          </p:nvSpPr>
          <p:spPr>
            <a:xfrm flipH="1" flipV="1">
              <a:off x="8072928" y="3104567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2" name="星05"/>
            <p:cNvSpPr/>
            <p:nvPr/>
          </p:nvSpPr>
          <p:spPr>
            <a:xfrm flipH="1" flipV="1">
              <a:off x="7153448" y="1981887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8" name="星04"/>
            <p:cNvSpPr/>
            <p:nvPr/>
          </p:nvSpPr>
          <p:spPr>
            <a:xfrm flipV="1">
              <a:off x="4982697" y="5603927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星03"/>
            <p:cNvSpPr/>
            <p:nvPr/>
          </p:nvSpPr>
          <p:spPr>
            <a:xfrm flipV="1">
              <a:off x="4032737" y="4339007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5" name="星02"/>
            <p:cNvSpPr/>
            <p:nvPr/>
          </p:nvSpPr>
          <p:spPr>
            <a:xfrm flipV="1">
              <a:off x="4063217" y="3104567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" name="星01"/>
            <p:cNvSpPr/>
            <p:nvPr/>
          </p:nvSpPr>
          <p:spPr>
            <a:xfrm flipV="1">
              <a:off x="4982697" y="1981887"/>
              <a:ext cx="69746" cy="69746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8" name="月02"/>
          <p:cNvGrpSpPr/>
          <p:nvPr/>
        </p:nvGrpSpPr>
        <p:grpSpPr>
          <a:xfrm>
            <a:off x="6217922" y="2993970"/>
            <a:ext cx="1666238" cy="1671808"/>
            <a:chOff x="6217922" y="2993970"/>
            <a:chExt cx="1666238" cy="1671808"/>
          </a:xfrm>
        </p:grpSpPr>
        <p:sp>
          <p:nvSpPr>
            <p:cNvPr id="16" name="光晕"/>
            <p:cNvSpPr/>
            <p:nvPr/>
          </p:nvSpPr>
          <p:spPr>
            <a:xfrm>
              <a:off x="6244370" y="2993970"/>
              <a:ext cx="1613342" cy="1613342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底色"/>
            <p:cNvSpPr/>
            <p:nvPr/>
          </p:nvSpPr>
          <p:spPr>
            <a:xfrm>
              <a:off x="6297827" y="3076914"/>
              <a:ext cx="1505920" cy="1505920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" name="月亮"/>
            <p:cNvSpPr/>
            <p:nvPr>
              <p:custDataLst>
                <p:tags r:id="rId2"/>
              </p:custDataLst>
            </p:nvPr>
          </p:nvSpPr>
          <p:spPr>
            <a:xfrm>
              <a:off x="6217922" y="2993970"/>
              <a:ext cx="1666238" cy="1671808"/>
            </a:xfrm>
            <a:prstGeom prst="ellipse">
              <a:avLst/>
            </a:prstGeom>
            <a:blipFill dpi="0" rotWithShape="1">
              <a:blip r:embed="rId5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9" name="月01"/>
          <p:cNvGrpSpPr/>
          <p:nvPr/>
        </p:nvGrpSpPr>
        <p:grpSpPr>
          <a:xfrm>
            <a:off x="4440329" y="2993970"/>
            <a:ext cx="1666238" cy="1671808"/>
            <a:chOff x="4440329" y="2993970"/>
            <a:chExt cx="1666238" cy="1671808"/>
          </a:xfrm>
        </p:grpSpPr>
        <p:sp>
          <p:nvSpPr>
            <p:cNvPr id="60" name="光晕"/>
            <p:cNvSpPr/>
            <p:nvPr/>
          </p:nvSpPr>
          <p:spPr>
            <a:xfrm>
              <a:off x="4466777" y="2993970"/>
              <a:ext cx="1613342" cy="1613342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底色"/>
            <p:cNvSpPr/>
            <p:nvPr/>
          </p:nvSpPr>
          <p:spPr>
            <a:xfrm>
              <a:off x="4520234" y="3076914"/>
              <a:ext cx="1505920" cy="1505920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3" name="月亮"/>
            <p:cNvSpPr/>
            <p:nvPr>
              <p:custDataLst>
                <p:tags r:id="rId1"/>
              </p:custDataLst>
            </p:nvPr>
          </p:nvSpPr>
          <p:spPr>
            <a:xfrm>
              <a:off x="4440329" y="2993970"/>
              <a:ext cx="1666238" cy="1671808"/>
            </a:xfrm>
            <a:prstGeom prst="ellipse">
              <a:avLst/>
            </a:prstGeom>
            <a:blipFill dpi="0" rotWithShape="1">
              <a:blip r:embed="rId5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49" name="表头08"/>
          <p:cNvSpPr/>
          <p:nvPr/>
        </p:nvSpPr>
        <p:spPr>
          <a:xfrm>
            <a:off x="7831015" y="5479773"/>
            <a:ext cx="1371769" cy="380856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5" name="表头07"/>
          <p:cNvSpPr/>
          <p:nvPr/>
        </p:nvSpPr>
        <p:spPr>
          <a:xfrm>
            <a:off x="8619217" y="4272146"/>
            <a:ext cx="1371769" cy="380856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7" name="表头06"/>
          <p:cNvSpPr/>
          <p:nvPr/>
        </p:nvSpPr>
        <p:spPr>
          <a:xfrm>
            <a:off x="8619217" y="2830838"/>
            <a:ext cx="1371769" cy="380856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1" name="表头05"/>
          <p:cNvSpPr/>
          <p:nvPr/>
        </p:nvSpPr>
        <p:spPr>
          <a:xfrm>
            <a:off x="7870670" y="1521610"/>
            <a:ext cx="1371769" cy="380856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2" name="表头04"/>
          <p:cNvSpPr/>
          <p:nvPr/>
        </p:nvSpPr>
        <p:spPr>
          <a:xfrm>
            <a:off x="2909907" y="5479773"/>
            <a:ext cx="1371769" cy="380856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表头03"/>
          <p:cNvSpPr/>
          <p:nvPr/>
        </p:nvSpPr>
        <p:spPr>
          <a:xfrm>
            <a:off x="2284264" y="4272146"/>
            <a:ext cx="1371769" cy="380856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" name="表头02"/>
          <p:cNvSpPr/>
          <p:nvPr/>
        </p:nvSpPr>
        <p:spPr>
          <a:xfrm>
            <a:off x="2284264" y="2830838"/>
            <a:ext cx="1371769" cy="380856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9" name="表头01"/>
          <p:cNvSpPr/>
          <p:nvPr/>
        </p:nvSpPr>
        <p:spPr>
          <a:xfrm>
            <a:off x="2949562" y="1521610"/>
            <a:ext cx="1371769" cy="380856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正文08"/>
          <p:cNvSpPr txBox="1"/>
          <p:nvPr/>
        </p:nvSpPr>
        <p:spPr>
          <a:xfrm>
            <a:off x="7866895" y="5939329"/>
            <a:ext cx="2399343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89" name="正文07"/>
          <p:cNvSpPr txBox="1"/>
          <p:nvPr/>
        </p:nvSpPr>
        <p:spPr>
          <a:xfrm>
            <a:off x="8619217" y="4708299"/>
            <a:ext cx="2399343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88" name="正文06"/>
          <p:cNvSpPr txBox="1"/>
          <p:nvPr/>
        </p:nvSpPr>
        <p:spPr>
          <a:xfrm>
            <a:off x="8619217" y="3275765"/>
            <a:ext cx="2399343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83" name="正文05"/>
          <p:cNvSpPr txBox="1"/>
          <p:nvPr/>
        </p:nvSpPr>
        <p:spPr>
          <a:xfrm>
            <a:off x="7831015" y="1974746"/>
            <a:ext cx="2399343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82" name="正文04"/>
          <p:cNvSpPr txBox="1"/>
          <p:nvPr/>
        </p:nvSpPr>
        <p:spPr>
          <a:xfrm>
            <a:off x="1879600" y="5939329"/>
            <a:ext cx="2355913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87" name="正文03"/>
          <p:cNvSpPr txBox="1"/>
          <p:nvPr/>
        </p:nvSpPr>
        <p:spPr>
          <a:xfrm>
            <a:off x="1309276" y="4708299"/>
            <a:ext cx="2355913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86" name="正文02"/>
          <p:cNvSpPr txBox="1"/>
          <p:nvPr/>
        </p:nvSpPr>
        <p:spPr>
          <a:xfrm>
            <a:off x="1309276" y="3275765"/>
            <a:ext cx="2355913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81" name="正文01"/>
          <p:cNvSpPr txBox="1"/>
          <p:nvPr/>
        </p:nvSpPr>
        <p:spPr>
          <a:xfrm>
            <a:off x="1925763" y="1974746"/>
            <a:ext cx="2355913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50" name="小标题08"/>
          <p:cNvSpPr txBox="1"/>
          <p:nvPr/>
        </p:nvSpPr>
        <p:spPr>
          <a:xfrm>
            <a:off x="7961333" y="5558473"/>
            <a:ext cx="1111132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预备场所</a:t>
            </a:r>
          </a:p>
        </p:txBody>
      </p:sp>
      <p:sp>
        <p:nvSpPr>
          <p:cNvPr id="46" name="小标题07"/>
          <p:cNvSpPr txBox="1"/>
          <p:nvPr/>
        </p:nvSpPr>
        <p:spPr>
          <a:xfrm>
            <a:off x="8749535" y="4350846"/>
            <a:ext cx="1111132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隐患排查</a:t>
            </a:r>
          </a:p>
        </p:txBody>
      </p:sp>
      <p:sp>
        <p:nvSpPr>
          <p:cNvPr id="48" name="小标题06"/>
          <p:cNvSpPr txBox="1"/>
          <p:nvPr/>
        </p:nvSpPr>
        <p:spPr>
          <a:xfrm>
            <a:off x="8749535" y="2909538"/>
            <a:ext cx="1111132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加强安保</a:t>
            </a:r>
          </a:p>
        </p:txBody>
      </p:sp>
      <p:sp>
        <p:nvSpPr>
          <p:cNvPr id="52" name="小标题05"/>
          <p:cNvSpPr txBox="1"/>
          <p:nvPr/>
        </p:nvSpPr>
        <p:spPr>
          <a:xfrm>
            <a:off x="8000988" y="1600310"/>
            <a:ext cx="1111132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信息跟踪</a:t>
            </a:r>
          </a:p>
        </p:txBody>
      </p:sp>
      <p:sp>
        <p:nvSpPr>
          <p:cNvPr id="33" name="小标题04"/>
          <p:cNvSpPr txBox="1"/>
          <p:nvPr/>
        </p:nvSpPr>
        <p:spPr>
          <a:xfrm>
            <a:off x="3040225" y="5558473"/>
            <a:ext cx="1111132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天气变化</a:t>
            </a:r>
          </a:p>
        </p:txBody>
      </p:sp>
      <p:sp>
        <p:nvSpPr>
          <p:cNvPr id="39" name="小标题03"/>
          <p:cNvSpPr txBox="1"/>
          <p:nvPr/>
        </p:nvSpPr>
        <p:spPr>
          <a:xfrm>
            <a:off x="2414582" y="4350846"/>
            <a:ext cx="1111132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突发事件</a:t>
            </a:r>
          </a:p>
        </p:txBody>
      </p:sp>
      <p:sp>
        <p:nvSpPr>
          <p:cNvPr id="36" name="小标题02"/>
          <p:cNvSpPr txBox="1"/>
          <p:nvPr/>
        </p:nvSpPr>
        <p:spPr>
          <a:xfrm>
            <a:off x="2414582" y="2909538"/>
            <a:ext cx="1111132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物资丢失</a:t>
            </a:r>
          </a:p>
        </p:txBody>
      </p:sp>
      <p:sp>
        <p:nvSpPr>
          <p:cNvPr id="30" name="小标题01"/>
          <p:cNvSpPr txBox="1"/>
          <p:nvPr/>
        </p:nvSpPr>
        <p:spPr>
          <a:xfrm>
            <a:off x="3079880" y="1600310"/>
            <a:ext cx="1111132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自然灾害</a:t>
            </a:r>
          </a:p>
        </p:txBody>
      </p:sp>
      <p:sp>
        <p:nvSpPr>
          <p:cNvPr id="27" name="对策方案"/>
          <p:cNvSpPr txBox="1"/>
          <p:nvPr/>
        </p:nvSpPr>
        <p:spPr>
          <a:xfrm>
            <a:off x="6554780" y="3428116"/>
            <a:ext cx="104336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对策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方案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59" name="预计风险"/>
          <p:cNvSpPr txBox="1"/>
          <p:nvPr/>
        </p:nvSpPr>
        <p:spPr>
          <a:xfrm>
            <a:off x="4726387" y="3428116"/>
            <a:ext cx="1043361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预计风险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4" name="页面标题"/>
          <p:cNvSpPr>
            <a:spLocks noGrp="1"/>
          </p:cNvSpPr>
          <p:nvPr>
            <p:ph type="title"/>
          </p:nvPr>
        </p:nvSpPr>
        <p:spPr>
          <a:xfrm>
            <a:off x="1260566" y="626384"/>
            <a:ext cx="3722131" cy="505858"/>
          </a:xfrm>
        </p:spPr>
        <p:txBody>
          <a:bodyPr>
            <a:noAutofit/>
          </a:bodyPr>
          <a:lstStyle/>
          <a:p>
            <a:r>
              <a:rPr lang="zh-CN" altLang="en-US"/>
              <a:t>风险预案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序号"/>
          <p:cNvSpPr txBox="1"/>
          <p:nvPr/>
        </p:nvSpPr>
        <p:spPr>
          <a:xfrm>
            <a:off x="4942114" y="685298"/>
            <a:ext cx="2286000" cy="144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肆</a:t>
            </a:r>
            <a:endParaRPr kumimoji="0" lang="en-US" altLang="zh-CN" sz="88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5" name="英文"/>
          <p:cNvSpPr txBox="1"/>
          <p:nvPr/>
        </p:nvSpPr>
        <p:spPr>
          <a:xfrm>
            <a:off x="3280410" y="3876352"/>
            <a:ext cx="563118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ACTIVITY  BUDGET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6" name="章节标题"/>
          <p:cNvSpPr txBox="1"/>
          <p:nvPr/>
        </p:nvSpPr>
        <p:spPr>
          <a:xfrm>
            <a:off x="3139442" y="4014852"/>
            <a:ext cx="5913118" cy="144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活动预算</a:t>
            </a:r>
            <a:endParaRPr kumimoji="0" lang="en-US" altLang="zh-CN" sz="8800" b="1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框03"/>
          <p:cNvGrpSpPr/>
          <p:nvPr/>
        </p:nvGrpSpPr>
        <p:grpSpPr>
          <a:xfrm>
            <a:off x="8016346" y="1686284"/>
            <a:ext cx="3391704" cy="4374880"/>
            <a:chOff x="8016346" y="1686284"/>
            <a:chExt cx="3391704" cy="4374880"/>
          </a:xfrm>
        </p:grpSpPr>
        <p:sp>
          <p:nvSpPr>
            <p:cNvPr id="28" name="框03"/>
            <p:cNvSpPr/>
            <p:nvPr/>
          </p:nvSpPr>
          <p:spPr>
            <a:xfrm rot="5400000">
              <a:off x="7695464" y="2007166"/>
              <a:ext cx="4033468" cy="3391704"/>
            </a:xfrm>
            <a:custGeom>
              <a:avLst/>
              <a:gdLst>
                <a:gd name="connsiteX0" fmla="*/ 0 w 4326997"/>
                <a:gd name="connsiteY0" fmla="*/ 2692572 h 3354935"/>
                <a:gd name="connsiteX1" fmla="*/ 0 w 4326997"/>
                <a:gd name="connsiteY1" fmla="*/ 224052 h 3354935"/>
                <a:gd name="connsiteX2" fmla="*/ 40217 w 4326997"/>
                <a:gd name="connsiteY2" fmla="*/ 211949 h 3354935"/>
                <a:gd name="connsiteX3" fmla="*/ 204720 w 4326997"/>
                <a:gd name="connsiteY3" fmla="*/ 17503 h 3354935"/>
                <a:gd name="connsiteX4" fmla="*/ 206540 w 4326997"/>
                <a:gd name="connsiteY4" fmla="*/ 0 h 3354935"/>
                <a:gd name="connsiteX5" fmla="*/ 4126143 w 4326997"/>
                <a:gd name="connsiteY5" fmla="*/ 0 h 3354935"/>
                <a:gd name="connsiteX6" fmla="*/ 4127963 w 4326997"/>
                <a:gd name="connsiteY6" fmla="*/ 17503 h 3354935"/>
                <a:gd name="connsiteX7" fmla="*/ 4292465 w 4326997"/>
                <a:gd name="connsiteY7" fmla="*/ 211949 h 3354935"/>
                <a:gd name="connsiteX8" fmla="*/ 4326996 w 4326997"/>
                <a:gd name="connsiteY8" fmla="*/ 222341 h 3354935"/>
                <a:gd name="connsiteX9" fmla="*/ 4326996 w 4326997"/>
                <a:gd name="connsiteY9" fmla="*/ 666250 h 3354935"/>
                <a:gd name="connsiteX10" fmla="*/ 4326997 w 4326997"/>
                <a:gd name="connsiteY10" fmla="*/ 666250 h 3354935"/>
                <a:gd name="connsiteX11" fmla="*/ 4326997 w 4326997"/>
                <a:gd name="connsiteY11" fmla="*/ 3138192 h 3354935"/>
                <a:gd name="connsiteX12" fmla="*/ 4292466 w 4326997"/>
                <a:gd name="connsiteY12" fmla="*/ 3148584 h 3354935"/>
                <a:gd name="connsiteX13" fmla="*/ 4127964 w 4326997"/>
                <a:gd name="connsiteY13" fmla="*/ 3343029 h 3354935"/>
                <a:gd name="connsiteX14" fmla="*/ 4126726 w 4326997"/>
                <a:gd name="connsiteY14" fmla="*/ 3354935 h 3354935"/>
                <a:gd name="connsiteX15" fmla="*/ 205958 w 4326997"/>
                <a:gd name="connsiteY15" fmla="*/ 3354935 h 3354935"/>
                <a:gd name="connsiteX16" fmla="*/ 204720 w 4326997"/>
                <a:gd name="connsiteY16" fmla="*/ 3343029 h 3354935"/>
                <a:gd name="connsiteX17" fmla="*/ 40218 w 4326997"/>
                <a:gd name="connsiteY17" fmla="*/ 3148584 h 3354935"/>
                <a:gd name="connsiteX18" fmla="*/ 1 w 4326997"/>
                <a:gd name="connsiteY18" fmla="*/ 3136480 h 3354935"/>
                <a:gd name="connsiteX19" fmla="*/ 1 w 4326997"/>
                <a:gd name="connsiteY19" fmla="*/ 2692573 h 33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26997" h="3354935">
                  <a:moveTo>
                    <a:pt x="0" y="2692572"/>
                  </a:moveTo>
                  <a:lnTo>
                    <a:pt x="0" y="224052"/>
                  </a:lnTo>
                  <a:lnTo>
                    <a:pt x="40217" y="211949"/>
                  </a:lnTo>
                  <a:cubicBezTo>
                    <a:pt x="123548" y="177779"/>
                    <a:pt x="186163" y="105421"/>
                    <a:pt x="204720" y="17503"/>
                  </a:cubicBezTo>
                  <a:lnTo>
                    <a:pt x="206540" y="0"/>
                  </a:lnTo>
                  <a:lnTo>
                    <a:pt x="4126143" y="0"/>
                  </a:lnTo>
                  <a:lnTo>
                    <a:pt x="4127963" y="17503"/>
                  </a:lnTo>
                  <a:cubicBezTo>
                    <a:pt x="4146519" y="105421"/>
                    <a:pt x="4209134" y="177779"/>
                    <a:pt x="4292465" y="211949"/>
                  </a:cubicBezTo>
                  <a:lnTo>
                    <a:pt x="4326996" y="222341"/>
                  </a:lnTo>
                  <a:lnTo>
                    <a:pt x="4326996" y="666250"/>
                  </a:lnTo>
                  <a:lnTo>
                    <a:pt x="4326997" y="666250"/>
                  </a:lnTo>
                  <a:lnTo>
                    <a:pt x="4326997" y="3138192"/>
                  </a:lnTo>
                  <a:lnTo>
                    <a:pt x="4292466" y="3148584"/>
                  </a:lnTo>
                  <a:cubicBezTo>
                    <a:pt x="4209135" y="3182754"/>
                    <a:pt x="4146520" y="3255112"/>
                    <a:pt x="4127964" y="3343029"/>
                  </a:cubicBezTo>
                  <a:lnTo>
                    <a:pt x="4126726" y="3354935"/>
                  </a:lnTo>
                  <a:lnTo>
                    <a:pt x="205958" y="3354935"/>
                  </a:lnTo>
                  <a:lnTo>
                    <a:pt x="204720" y="3343029"/>
                  </a:lnTo>
                  <a:cubicBezTo>
                    <a:pt x="186164" y="3255112"/>
                    <a:pt x="123549" y="3182754"/>
                    <a:pt x="40218" y="3148584"/>
                  </a:cubicBezTo>
                  <a:lnTo>
                    <a:pt x="1" y="3136480"/>
                  </a:lnTo>
                  <a:lnTo>
                    <a:pt x="1" y="269257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表头03"/>
            <p:cNvSpPr/>
            <p:nvPr/>
          </p:nvSpPr>
          <p:spPr>
            <a:xfrm>
              <a:off x="8509444" y="5463254"/>
              <a:ext cx="2405508" cy="597910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8" name="框02"/>
          <p:cNvGrpSpPr/>
          <p:nvPr/>
        </p:nvGrpSpPr>
        <p:grpSpPr>
          <a:xfrm>
            <a:off x="4400148" y="1686284"/>
            <a:ext cx="3391704" cy="4374880"/>
            <a:chOff x="4400148" y="1686284"/>
            <a:chExt cx="3391704" cy="4374880"/>
          </a:xfrm>
        </p:grpSpPr>
        <p:sp>
          <p:nvSpPr>
            <p:cNvPr id="24" name="框02"/>
            <p:cNvSpPr/>
            <p:nvPr/>
          </p:nvSpPr>
          <p:spPr>
            <a:xfrm rot="5400000">
              <a:off x="4079266" y="2007166"/>
              <a:ext cx="4033468" cy="3391704"/>
            </a:xfrm>
            <a:custGeom>
              <a:avLst/>
              <a:gdLst>
                <a:gd name="connsiteX0" fmla="*/ 0 w 4326997"/>
                <a:gd name="connsiteY0" fmla="*/ 2692572 h 3354935"/>
                <a:gd name="connsiteX1" fmla="*/ 0 w 4326997"/>
                <a:gd name="connsiteY1" fmla="*/ 224052 h 3354935"/>
                <a:gd name="connsiteX2" fmla="*/ 40217 w 4326997"/>
                <a:gd name="connsiteY2" fmla="*/ 211949 h 3354935"/>
                <a:gd name="connsiteX3" fmla="*/ 204720 w 4326997"/>
                <a:gd name="connsiteY3" fmla="*/ 17503 h 3354935"/>
                <a:gd name="connsiteX4" fmla="*/ 206540 w 4326997"/>
                <a:gd name="connsiteY4" fmla="*/ 0 h 3354935"/>
                <a:gd name="connsiteX5" fmla="*/ 4126143 w 4326997"/>
                <a:gd name="connsiteY5" fmla="*/ 0 h 3354935"/>
                <a:gd name="connsiteX6" fmla="*/ 4127963 w 4326997"/>
                <a:gd name="connsiteY6" fmla="*/ 17503 h 3354935"/>
                <a:gd name="connsiteX7" fmla="*/ 4292465 w 4326997"/>
                <a:gd name="connsiteY7" fmla="*/ 211949 h 3354935"/>
                <a:gd name="connsiteX8" fmla="*/ 4326996 w 4326997"/>
                <a:gd name="connsiteY8" fmla="*/ 222341 h 3354935"/>
                <a:gd name="connsiteX9" fmla="*/ 4326996 w 4326997"/>
                <a:gd name="connsiteY9" fmla="*/ 666250 h 3354935"/>
                <a:gd name="connsiteX10" fmla="*/ 4326997 w 4326997"/>
                <a:gd name="connsiteY10" fmla="*/ 666250 h 3354935"/>
                <a:gd name="connsiteX11" fmla="*/ 4326997 w 4326997"/>
                <a:gd name="connsiteY11" fmla="*/ 3138192 h 3354935"/>
                <a:gd name="connsiteX12" fmla="*/ 4292466 w 4326997"/>
                <a:gd name="connsiteY12" fmla="*/ 3148584 h 3354935"/>
                <a:gd name="connsiteX13" fmla="*/ 4127964 w 4326997"/>
                <a:gd name="connsiteY13" fmla="*/ 3343029 h 3354935"/>
                <a:gd name="connsiteX14" fmla="*/ 4126726 w 4326997"/>
                <a:gd name="connsiteY14" fmla="*/ 3354935 h 3354935"/>
                <a:gd name="connsiteX15" fmla="*/ 205958 w 4326997"/>
                <a:gd name="connsiteY15" fmla="*/ 3354935 h 3354935"/>
                <a:gd name="connsiteX16" fmla="*/ 204720 w 4326997"/>
                <a:gd name="connsiteY16" fmla="*/ 3343029 h 3354935"/>
                <a:gd name="connsiteX17" fmla="*/ 40218 w 4326997"/>
                <a:gd name="connsiteY17" fmla="*/ 3148584 h 3354935"/>
                <a:gd name="connsiteX18" fmla="*/ 1 w 4326997"/>
                <a:gd name="connsiteY18" fmla="*/ 3136480 h 3354935"/>
                <a:gd name="connsiteX19" fmla="*/ 1 w 4326997"/>
                <a:gd name="connsiteY19" fmla="*/ 2692573 h 33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26997" h="3354935">
                  <a:moveTo>
                    <a:pt x="0" y="2692572"/>
                  </a:moveTo>
                  <a:lnTo>
                    <a:pt x="0" y="224052"/>
                  </a:lnTo>
                  <a:lnTo>
                    <a:pt x="40217" y="211949"/>
                  </a:lnTo>
                  <a:cubicBezTo>
                    <a:pt x="123548" y="177779"/>
                    <a:pt x="186163" y="105421"/>
                    <a:pt x="204720" y="17503"/>
                  </a:cubicBezTo>
                  <a:lnTo>
                    <a:pt x="206540" y="0"/>
                  </a:lnTo>
                  <a:lnTo>
                    <a:pt x="4126143" y="0"/>
                  </a:lnTo>
                  <a:lnTo>
                    <a:pt x="4127963" y="17503"/>
                  </a:lnTo>
                  <a:cubicBezTo>
                    <a:pt x="4146519" y="105421"/>
                    <a:pt x="4209134" y="177779"/>
                    <a:pt x="4292465" y="211949"/>
                  </a:cubicBezTo>
                  <a:lnTo>
                    <a:pt x="4326996" y="222341"/>
                  </a:lnTo>
                  <a:lnTo>
                    <a:pt x="4326996" y="666250"/>
                  </a:lnTo>
                  <a:lnTo>
                    <a:pt x="4326997" y="666250"/>
                  </a:lnTo>
                  <a:lnTo>
                    <a:pt x="4326997" y="3138192"/>
                  </a:lnTo>
                  <a:lnTo>
                    <a:pt x="4292466" y="3148584"/>
                  </a:lnTo>
                  <a:cubicBezTo>
                    <a:pt x="4209135" y="3182754"/>
                    <a:pt x="4146520" y="3255112"/>
                    <a:pt x="4127964" y="3343029"/>
                  </a:cubicBezTo>
                  <a:lnTo>
                    <a:pt x="4126726" y="3354935"/>
                  </a:lnTo>
                  <a:lnTo>
                    <a:pt x="205958" y="3354935"/>
                  </a:lnTo>
                  <a:lnTo>
                    <a:pt x="204720" y="3343029"/>
                  </a:lnTo>
                  <a:cubicBezTo>
                    <a:pt x="186164" y="3255112"/>
                    <a:pt x="123549" y="3182754"/>
                    <a:pt x="40218" y="3148584"/>
                  </a:cubicBezTo>
                  <a:lnTo>
                    <a:pt x="1" y="3136480"/>
                  </a:lnTo>
                  <a:lnTo>
                    <a:pt x="1" y="269257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表头02"/>
            <p:cNvSpPr/>
            <p:nvPr/>
          </p:nvSpPr>
          <p:spPr>
            <a:xfrm>
              <a:off x="4893246" y="5463254"/>
              <a:ext cx="2405508" cy="597910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9" name="框01"/>
          <p:cNvGrpSpPr/>
          <p:nvPr/>
        </p:nvGrpSpPr>
        <p:grpSpPr>
          <a:xfrm>
            <a:off x="783950" y="1686284"/>
            <a:ext cx="3391704" cy="4374880"/>
            <a:chOff x="783950" y="1686284"/>
            <a:chExt cx="3391704" cy="4374880"/>
          </a:xfrm>
        </p:grpSpPr>
        <p:sp>
          <p:nvSpPr>
            <p:cNvPr id="19" name="框01"/>
            <p:cNvSpPr/>
            <p:nvPr/>
          </p:nvSpPr>
          <p:spPr>
            <a:xfrm rot="5400000">
              <a:off x="463068" y="2007166"/>
              <a:ext cx="4033468" cy="3391704"/>
            </a:xfrm>
            <a:custGeom>
              <a:avLst/>
              <a:gdLst>
                <a:gd name="connsiteX0" fmla="*/ 0 w 4326997"/>
                <a:gd name="connsiteY0" fmla="*/ 2692572 h 3354935"/>
                <a:gd name="connsiteX1" fmla="*/ 0 w 4326997"/>
                <a:gd name="connsiteY1" fmla="*/ 224052 h 3354935"/>
                <a:gd name="connsiteX2" fmla="*/ 40217 w 4326997"/>
                <a:gd name="connsiteY2" fmla="*/ 211949 h 3354935"/>
                <a:gd name="connsiteX3" fmla="*/ 204720 w 4326997"/>
                <a:gd name="connsiteY3" fmla="*/ 17503 h 3354935"/>
                <a:gd name="connsiteX4" fmla="*/ 206540 w 4326997"/>
                <a:gd name="connsiteY4" fmla="*/ 0 h 3354935"/>
                <a:gd name="connsiteX5" fmla="*/ 4126143 w 4326997"/>
                <a:gd name="connsiteY5" fmla="*/ 0 h 3354935"/>
                <a:gd name="connsiteX6" fmla="*/ 4127963 w 4326997"/>
                <a:gd name="connsiteY6" fmla="*/ 17503 h 3354935"/>
                <a:gd name="connsiteX7" fmla="*/ 4292465 w 4326997"/>
                <a:gd name="connsiteY7" fmla="*/ 211949 h 3354935"/>
                <a:gd name="connsiteX8" fmla="*/ 4326996 w 4326997"/>
                <a:gd name="connsiteY8" fmla="*/ 222341 h 3354935"/>
                <a:gd name="connsiteX9" fmla="*/ 4326996 w 4326997"/>
                <a:gd name="connsiteY9" fmla="*/ 666250 h 3354935"/>
                <a:gd name="connsiteX10" fmla="*/ 4326997 w 4326997"/>
                <a:gd name="connsiteY10" fmla="*/ 666250 h 3354935"/>
                <a:gd name="connsiteX11" fmla="*/ 4326997 w 4326997"/>
                <a:gd name="connsiteY11" fmla="*/ 3138192 h 3354935"/>
                <a:gd name="connsiteX12" fmla="*/ 4292466 w 4326997"/>
                <a:gd name="connsiteY12" fmla="*/ 3148584 h 3354935"/>
                <a:gd name="connsiteX13" fmla="*/ 4127964 w 4326997"/>
                <a:gd name="connsiteY13" fmla="*/ 3343029 h 3354935"/>
                <a:gd name="connsiteX14" fmla="*/ 4126726 w 4326997"/>
                <a:gd name="connsiteY14" fmla="*/ 3354935 h 3354935"/>
                <a:gd name="connsiteX15" fmla="*/ 205958 w 4326997"/>
                <a:gd name="connsiteY15" fmla="*/ 3354935 h 3354935"/>
                <a:gd name="connsiteX16" fmla="*/ 204720 w 4326997"/>
                <a:gd name="connsiteY16" fmla="*/ 3343029 h 3354935"/>
                <a:gd name="connsiteX17" fmla="*/ 40218 w 4326997"/>
                <a:gd name="connsiteY17" fmla="*/ 3148584 h 3354935"/>
                <a:gd name="connsiteX18" fmla="*/ 1 w 4326997"/>
                <a:gd name="connsiteY18" fmla="*/ 3136480 h 3354935"/>
                <a:gd name="connsiteX19" fmla="*/ 1 w 4326997"/>
                <a:gd name="connsiteY19" fmla="*/ 2692573 h 33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26997" h="3354935">
                  <a:moveTo>
                    <a:pt x="0" y="2692572"/>
                  </a:moveTo>
                  <a:lnTo>
                    <a:pt x="0" y="224052"/>
                  </a:lnTo>
                  <a:lnTo>
                    <a:pt x="40217" y="211949"/>
                  </a:lnTo>
                  <a:cubicBezTo>
                    <a:pt x="123548" y="177779"/>
                    <a:pt x="186163" y="105421"/>
                    <a:pt x="204720" y="17503"/>
                  </a:cubicBezTo>
                  <a:lnTo>
                    <a:pt x="206540" y="0"/>
                  </a:lnTo>
                  <a:lnTo>
                    <a:pt x="4126143" y="0"/>
                  </a:lnTo>
                  <a:lnTo>
                    <a:pt x="4127963" y="17503"/>
                  </a:lnTo>
                  <a:cubicBezTo>
                    <a:pt x="4146519" y="105421"/>
                    <a:pt x="4209134" y="177779"/>
                    <a:pt x="4292465" y="211949"/>
                  </a:cubicBezTo>
                  <a:lnTo>
                    <a:pt x="4326996" y="222341"/>
                  </a:lnTo>
                  <a:lnTo>
                    <a:pt x="4326996" y="666250"/>
                  </a:lnTo>
                  <a:lnTo>
                    <a:pt x="4326997" y="666250"/>
                  </a:lnTo>
                  <a:lnTo>
                    <a:pt x="4326997" y="3138192"/>
                  </a:lnTo>
                  <a:lnTo>
                    <a:pt x="4292466" y="3148584"/>
                  </a:lnTo>
                  <a:cubicBezTo>
                    <a:pt x="4209135" y="3182754"/>
                    <a:pt x="4146520" y="3255112"/>
                    <a:pt x="4127964" y="3343029"/>
                  </a:cubicBezTo>
                  <a:lnTo>
                    <a:pt x="4126726" y="3354935"/>
                  </a:lnTo>
                  <a:lnTo>
                    <a:pt x="205958" y="3354935"/>
                  </a:lnTo>
                  <a:lnTo>
                    <a:pt x="204720" y="3343029"/>
                  </a:lnTo>
                  <a:cubicBezTo>
                    <a:pt x="186164" y="3255112"/>
                    <a:pt x="123549" y="3182754"/>
                    <a:pt x="40218" y="3148584"/>
                  </a:cubicBezTo>
                  <a:lnTo>
                    <a:pt x="1" y="3136480"/>
                  </a:lnTo>
                  <a:lnTo>
                    <a:pt x="1" y="269257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表头01"/>
            <p:cNvSpPr/>
            <p:nvPr/>
          </p:nvSpPr>
          <p:spPr>
            <a:xfrm>
              <a:off x="1277048" y="5463254"/>
              <a:ext cx="2405508" cy="597910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6" name="价格03"/>
          <p:cNvSpPr txBox="1"/>
          <p:nvPr/>
        </p:nvSpPr>
        <p:spPr>
          <a:xfrm>
            <a:off x="8509444" y="5560091"/>
            <a:ext cx="2405508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defRPr sz="3200" b="1">
                <a:gradFill>
                  <a:gsLst>
                    <a:gs pos="89000">
                      <a:schemeClr val="accent2">
                        <a:lumMod val="75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  <a:gs pos="2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¥345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3" name="价格02"/>
          <p:cNvSpPr txBox="1"/>
          <p:nvPr/>
        </p:nvSpPr>
        <p:spPr>
          <a:xfrm>
            <a:off x="4893246" y="5560091"/>
            <a:ext cx="2405508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46000">
                      <a:schemeClr val="accent1"/>
                    </a:gs>
                    <a:gs pos="19000">
                      <a:schemeClr val="accent2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¥2,345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0" name="价格01"/>
          <p:cNvSpPr txBox="1"/>
          <p:nvPr/>
        </p:nvSpPr>
        <p:spPr>
          <a:xfrm>
            <a:off x="1277048" y="5560091"/>
            <a:ext cx="2405508" cy="4431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46000">
                      <a:schemeClr val="accent1"/>
                    </a:gs>
                    <a:gs pos="19000">
                      <a:schemeClr val="accent2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¥12,345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9" name="正文03"/>
          <p:cNvSpPr txBox="1"/>
          <p:nvPr/>
        </p:nvSpPr>
        <p:spPr>
          <a:xfrm>
            <a:off x="8674287" y="4215384"/>
            <a:ext cx="2075821" cy="753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正文02"/>
          <p:cNvSpPr txBox="1"/>
          <p:nvPr/>
        </p:nvSpPr>
        <p:spPr>
          <a:xfrm>
            <a:off x="5058089" y="4215384"/>
            <a:ext cx="2075821" cy="753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7" name="正文01"/>
          <p:cNvSpPr txBox="1"/>
          <p:nvPr/>
        </p:nvSpPr>
        <p:spPr>
          <a:xfrm>
            <a:off x="1441891" y="4215384"/>
            <a:ext cx="2075821" cy="753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1" name="小标题03"/>
          <p:cNvSpPr txBox="1"/>
          <p:nvPr/>
        </p:nvSpPr>
        <p:spPr>
          <a:xfrm>
            <a:off x="8831135" y="3806685"/>
            <a:ext cx="1763879" cy="332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奖品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3.0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27" name="小标题02"/>
          <p:cNvSpPr txBox="1"/>
          <p:nvPr/>
        </p:nvSpPr>
        <p:spPr>
          <a:xfrm>
            <a:off x="5214937" y="3806685"/>
            <a:ext cx="1763879" cy="332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奖品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2.0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22" name="小标题01"/>
          <p:cNvSpPr txBox="1"/>
          <p:nvPr/>
        </p:nvSpPr>
        <p:spPr>
          <a:xfrm>
            <a:off x="1598739" y="3806685"/>
            <a:ext cx="1763879" cy="332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奖品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1.0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grpSp>
        <p:nvGrpSpPr>
          <p:cNvPr id="11" name="月03"/>
          <p:cNvGrpSpPr/>
          <p:nvPr/>
        </p:nvGrpSpPr>
        <p:grpSpPr>
          <a:xfrm>
            <a:off x="8997385" y="2041786"/>
            <a:ext cx="1429624" cy="1434404"/>
            <a:chOff x="8997385" y="2041786"/>
            <a:chExt cx="1429624" cy="1434404"/>
          </a:xfrm>
        </p:grpSpPr>
        <p:sp>
          <p:nvSpPr>
            <p:cNvPr id="64" name="光晕"/>
            <p:cNvSpPr/>
            <p:nvPr/>
          </p:nvSpPr>
          <p:spPr>
            <a:xfrm>
              <a:off x="9020077" y="2041786"/>
              <a:ext cx="1384239" cy="1384240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6" name="底色"/>
            <p:cNvSpPr/>
            <p:nvPr/>
          </p:nvSpPr>
          <p:spPr>
            <a:xfrm>
              <a:off x="9065943" y="2112952"/>
              <a:ext cx="1292072" cy="129207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41000">
                  <a:schemeClr val="accent2">
                    <a:lumMod val="81000"/>
                  </a:schemeClr>
                </a:gs>
                <a:gs pos="96000">
                  <a:schemeClr val="accent2">
                    <a:lumMod val="56000"/>
                  </a:schemeClr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7" name="月亮"/>
            <p:cNvSpPr/>
            <p:nvPr>
              <p:custDataLst>
                <p:tags r:id="rId3"/>
              </p:custDataLst>
            </p:nvPr>
          </p:nvSpPr>
          <p:spPr>
            <a:xfrm>
              <a:off x="8997385" y="2041786"/>
              <a:ext cx="1429624" cy="1434404"/>
            </a:xfrm>
            <a:prstGeom prst="ellipse">
              <a:avLst/>
            </a:prstGeom>
            <a:blipFill dpi="0" rotWithShape="1">
              <a:blip r:embed="rId6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2" name="月02"/>
          <p:cNvGrpSpPr/>
          <p:nvPr/>
        </p:nvGrpSpPr>
        <p:grpSpPr>
          <a:xfrm>
            <a:off x="5381187" y="2041786"/>
            <a:ext cx="1429624" cy="1434404"/>
            <a:chOff x="5381187" y="2041786"/>
            <a:chExt cx="1429624" cy="1434404"/>
          </a:xfrm>
        </p:grpSpPr>
        <p:sp>
          <p:nvSpPr>
            <p:cNvPr id="59" name="光晕"/>
            <p:cNvSpPr/>
            <p:nvPr/>
          </p:nvSpPr>
          <p:spPr>
            <a:xfrm>
              <a:off x="5403879" y="2041786"/>
              <a:ext cx="1384239" cy="1384240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1" name="底色"/>
            <p:cNvSpPr/>
            <p:nvPr/>
          </p:nvSpPr>
          <p:spPr>
            <a:xfrm>
              <a:off x="5449745" y="2112952"/>
              <a:ext cx="1292072" cy="1292073"/>
            </a:xfrm>
            <a:prstGeom prst="ellipse">
              <a:avLst/>
            </a:prstGeom>
            <a:gradFill flip="none" rotWithShape="1">
              <a:gsLst>
                <a:gs pos="23000">
                  <a:schemeClr val="accent2">
                    <a:lumMod val="73000"/>
                    <a:lumOff val="27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2" name="月亮"/>
            <p:cNvSpPr/>
            <p:nvPr>
              <p:custDataLst>
                <p:tags r:id="rId2"/>
              </p:custDataLst>
            </p:nvPr>
          </p:nvSpPr>
          <p:spPr>
            <a:xfrm>
              <a:off x="5381187" y="2041786"/>
              <a:ext cx="1429624" cy="1434404"/>
            </a:xfrm>
            <a:prstGeom prst="ellipse">
              <a:avLst/>
            </a:prstGeom>
            <a:blipFill dpi="0" rotWithShape="1">
              <a:blip r:embed="rId6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4" name="月01"/>
          <p:cNvGrpSpPr/>
          <p:nvPr/>
        </p:nvGrpSpPr>
        <p:grpSpPr>
          <a:xfrm>
            <a:off x="1764989" y="2041786"/>
            <a:ext cx="1429624" cy="1434404"/>
            <a:chOff x="1764989" y="2041786"/>
            <a:chExt cx="1429624" cy="1434404"/>
          </a:xfrm>
        </p:grpSpPr>
        <p:sp>
          <p:nvSpPr>
            <p:cNvPr id="49" name="光晕"/>
            <p:cNvSpPr/>
            <p:nvPr/>
          </p:nvSpPr>
          <p:spPr>
            <a:xfrm>
              <a:off x="1787681" y="2041786"/>
              <a:ext cx="1384239" cy="1384240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1" name="底色"/>
            <p:cNvSpPr/>
            <p:nvPr/>
          </p:nvSpPr>
          <p:spPr>
            <a:xfrm>
              <a:off x="1833547" y="2112952"/>
              <a:ext cx="1292072" cy="1292073"/>
            </a:xfrm>
            <a:prstGeom prst="ellipse">
              <a:avLst/>
            </a:prstGeom>
            <a:gradFill flip="none" rotWithShape="1">
              <a:gsLst>
                <a:gs pos="23000">
                  <a:schemeClr val="bg1"/>
                </a:gs>
                <a:gs pos="97000">
                  <a:schemeClr val="accent2">
                    <a:lumMod val="90000"/>
                  </a:schemeClr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月亮"/>
            <p:cNvSpPr/>
            <p:nvPr>
              <p:custDataLst>
                <p:tags r:id="rId1"/>
              </p:custDataLst>
            </p:nvPr>
          </p:nvSpPr>
          <p:spPr>
            <a:xfrm>
              <a:off x="1764989" y="2041786"/>
              <a:ext cx="1429624" cy="1434404"/>
            </a:xfrm>
            <a:prstGeom prst="ellipse">
              <a:avLst/>
            </a:prstGeom>
            <a:blipFill dpi="0" rotWithShape="1">
              <a:blip r:embed="rId6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18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奖品费用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框04"/>
          <p:cNvSpPr/>
          <p:nvPr/>
        </p:nvSpPr>
        <p:spPr>
          <a:xfrm>
            <a:off x="6687062" y="4578479"/>
            <a:ext cx="4006164" cy="851004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框03"/>
          <p:cNvSpPr/>
          <p:nvPr/>
        </p:nvSpPr>
        <p:spPr>
          <a:xfrm>
            <a:off x="1498775" y="4578479"/>
            <a:ext cx="4006164" cy="851004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框02"/>
          <p:cNvSpPr/>
          <p:nvPr/>
        </p:nvSpPr>
        <p:spPr>
          <a:xfrm>
            <a:off x="6687062" y="3132028"/>
            <a:ext cx="4006164" cy="851004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框01"/>
          <p:cNvSpPr/>
          <p:nvPr/>
        </p:nvSpPr>
        <p:spPr>
          <a:xfrm>
            <a:off x="1498775" y="3132028"/>
            <a:ext cx="4006164" cy="851004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1" name="花"/>
          <p:cNvGrpSpPr/>
          <p:nvPr/>
        </p:nvGrpSpPr>
        <p:grpSpPr>
          <a:xfrm>
            <a:off x="1711004" y="3270699"/>
            <a:ext cx="556143" cy="556144"/>
            <a:chOff x="7532588" y="4135842"/>
            <a:chExt cx="1215728" cy="1215728"/>
          </a:xfrm>
        </p:grpSpPr>
        <p:sp>
          <p:nvSpPr>
            <p:cNvPr id="22" name="叶子"/>
            <p:cNvSpPr/>
            <p:nvPr/>
          </p:nvSpPr>
          <p:spPr>
            <a:xfrm rot="16200000" flipH="1">
              <a:off x="7581396" y="4184651"/>
              <a:ext cx="1118110" cy="1118110"/>
            </a:xfrm>
            <a:custGeom>
              <a:avLst/>
              <a:gdLst>
                <a:gd name="connsiteX0" fmla="*/ 0 w 1118110"/>
                <a:gd name="connsiteY0" fmla="*/ 1118109 h 1118110"/>
                <a:gd name="connsiteX1" fmla="*/ 393478 w 1118110"/>
                <a:gd name="connsiteY1" fmla="*/ 1034293 h 1118110"/>
                <a:gd name="connsiteX2" fmla="*/ 514013 w 1118110"/>
                <a:gd name="connsiteY2" fmla="*/ 1009958 h 1118110"/>
                <a:gd name="connsiteX3" fmla="*/ 559054 w 1118110"/>
                <a:gd name="connsiteY3" fmla="*/ 985511 h 1118110"/>
                <a:gd name="connsiteX4" fmla="*/ 604097 w 1118110"/>
                <a:gd name="connsiteY4" fmla="*/ 1009959 h 1118110"/>
                <a:gd name="connsiteX5" fmla="*/ 724631 w 1118110"/>
                <a:gd name="connsiteY5" fmla="*/ 1034294 h 1118110"/>
                <a:gd name="connsiteX6" fmla="*/ 1118109 w 1118110"/>
                <a:gd name="connsiteY6" fmla="*/ 1118110 h 1118110"/>
                <a:gd name="connsiteX7" fmla="*/ 1034293 w 1118110"/>
                <a:gd name="connsiteY7" fmla="*/ 724633 h 1118110"/>
                <a:gd name="connsiteX8" fmla="*/ 1009959 w 1118110"/>
                <a:gd name="connsiteY8" fmla="*/ 604099 h 1118110"/>
                <a:gd name="connsiteX9" fmla="*/ 985511 w 1118110"/>
                <a:gd name="connsiteY9" fmla="*/ 559057 h 1118110"/>
                <a:gd name="connsiteX10" fmla="*/ 1009960 w 1118110"/>
                <a:gd name="connsiteY10" fmla="*/ 514014 h 1118110"/>
                <a:gd name="connsiteX11" fmla="*/ 1034294 w 1118110"/>
                <a:gd name="connsiteY11" fmla="*/ 393479 h 1118110"/>
                <a:gd name="connsiteX12" fmla="*/ 1118110 w 1118110"/>
                <a:gd name="connsiteY12" fmla="*/ 1 h 1118110"/>
                <a:gd name="connsiteX13" fmla="*/ 724633 w 1118110"/>
                <a:gd name="connsiteY13" fmla="*/ 83817 h 1118110"/>
                <a:gd name="connsiteX14" fmla="*/ 604099 w 1118110"/>
                <a:gd name="connsiteY14" fmla="*/ 108152 h 1118110"/>
                <a:gd name="connsiteX15" fmla="*/ 559057 w 1118110"/>
                <a:gd name="connsiteY15" fmla="*/ 132600 h 1118110"/>
                <a:gd name="connsiteX16" fmla="*/ 514013 w 1118110"/>
                <a:gd name="connsiteY16" fmla="*/ 108151 h 1118110"/>
                <a:gd name="connsiteX17" fmla="*/ 393478 w 1118110"/>
                <a:gd name="connsiteY17" fmla="*/ 83816 h 1118110"/>
                <a:gd name="connsiteX18" fmla="*/ 1 w 1118110"/>
                <a:gd name="connsiteY18" fmla="*/ 0 h 1118110"/>
                <a:gd name="connsiteX19" fmla="*/ 83817 w 1118110"/>
                <a:gd name="connsiteY19" fmla="*/ 393478 h 1118110"/>
                <a:gd name="connsiteX20" fmla="*/ 108151 w 1118110"/>
                <a:gd name="connsiteY20" fmla="*/ 514013 h 1118110"/>
                <a:gd name="connsiteX21" fmla="*/ 132599 w 1118110"/>
                <a:gd name="connsiteY21" fmla="*/ 559054 h 1118110"/>
                <a:gd name="connsiteX22" fmla="*/ 108150 w 1118110"/>
                <a:gd name="connsiteY22" fmla="*/ 604098 h 1118110"/>
                <a:gd name="connsiteX23" fmla="*/ 83816 w 1118110"/>
                <a:gd name="connsiteY23" fmla="*/ 724632 h 1118110"/>
                <a:gd name="connsiteX24" fmla="*/ 0 w 1118110"/>
                <a:gd name="connsiteY24" fmla="*/ 1118109 h 1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8110" h="1118110">
                  <a:moveTo>
                    <a:pt x="0" y="1118109"/>
                  </a:moveTo>
                  <a:cubicBezTo>
                    <a:pt x="131159" y="1062232"/>
                    <a:pt x="262319" y="1034293"/>
                    <a:pt x="393478" y="1034293"/>
                  </a:cubicBezTo>
                  <a:cubicBezTo>
                    <a:pt x="436234" y="1034293"/>
                    <a:pt x="476965" y="1025628"/>
                    <a:pt x="514013" y="1009958"/>
                  </a:cubicBezTo>
                  <a:lnTo>
                    <a:pt x="559054" y="985511"/>
                  </a:lnTo>
                  <a:lnTo>
                    <a:pt x="604097" y="1009959"/>
                  </a:lnTo>
                  <a:cubicBezTo>
                    <a:pt x="641144" y="1025629"/>
                    <a:pt x="681876" y="1034294"/>
                    <a:pt x="724631" y="1034294"/>
                  </a:cubicBezTo>
                  <a:cubicBezTo>
                    <a:pt x="855790" y="1034294"/>
                    <a:pt x="986950" y="1062233"/>
                    <a:pt x="1118109" y="1118110"/>
                  </a:cubicBezTo>
                  <a:cubicBezTo>
                    <a:pt x="1062232" y="986951"/>
                    <a:pt x="1034293" y="855792"/>
                    <a:pt x="1034293" y="724633"/>
                  </a:cubicBezTo>
                  <a:cubicBezTo>
                    <a:pt x="1034293" y="681878"/>
                    <a:pt x="1025628" y="641146"/>
                    <a:pt x="1009959" y="604099"/>
                  </a:cubicBezTo>
                  <a:lnTo>
                    <a:pt x="985511" y="559057"/>
                  </a:lnTo>
                  <a:lnTo>
                    <a:pt x="1009960" y="514014"/>
                  </a:lnTo>
                  <a:cubicBezTo>
                    <a:pt x="1025629" y="476966"/>
                    <a:pt x="1034294" y="436235"/>
                    <a:pt x="1034294" y="393479"/>
                  </a:cubicBezTo>
                  <a:cubicBezTo>
                    <a:pt x="1034294" y="262320"/>
                    <a:pt x="1062233" y="131160"/>
                    <a:pt x="1118110" y="1"/>
                  </a:cubicBezTo>
                  <a:cubicBezTo>
                    <a:pt x="986951" y="55878"/>
                    <a:pt x="855792" y="83817"/>
                    <a:pt x="724633" y="83817"/>
                  </a:cubicBezTo>
                  <a:cubicBezTo>
                    <a:pt x="681878" y="83817"/>
                    <a:pt x="641146" y="92482"/>
                    <a:pt x="604099" y="108152"/>
                  </a:cubicBezTo>
                  <a:lnTo>
                    <a:pt x="559057" y="132600"/>
                  </a:lnTo>
                  <a:lnTo>
                    <a:pt x="514013" y="108151"/>
                  </a:lnTo>
                  <a:cubicBezTo>
                    <a:pt x="476965" y="92481"/>
                    <a:pt x="436234" y="83816"/>
                    <a:pt x="393478" y="83816"/>
                  </a:cubicBezTo>
                  <a:cubicBezTo>
                    <a:pt x="262319" y="83816"/>
                    <a:pt x="131160" y="55877"/>
                    <a:pt x="1" y="0"/>
                  </a:cubicBezTo>
                  <a:cubicBezTo>
                    <a:pt x="55878" y="131159"/>
                    <a:pt x="83817" y="262319"/>
                    <a:pt x="83817" y="393478"/>
                  </a:cubicBezTo>
                  <a:cubicBezTo>
                    <a:pt x="83817" y="436234"/>
                    <a:pt x="92482" y="476965"/>
                    <a:pt x="108151" y="514013"/>
                  </a:cubicBezTo>
                  <a:lnTo>
                    <a:pt x="132599" y="559054"/>
                  </a:lnTo>
                  <a:lnTo>
                    <a:pt x="108150" y="604098"/>
                  </a:lnTo>
                  <a:cubicBezTo>
                    <a:pt x="92481" y="641145"/>
                    <a:pt x="83816" y="681877"/>
                    <a:pt x="83816" y="724632"/>
                  </a:cubicBezTo>
                  <a:cubicBezTo>
                    <a:pt x="83816" y="855791"/>
                    <a:pt x="55877" y="986950"/>
                    <a:pt x="0" y="1118109"/>
                  </a:cubicBez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14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317500" dist="190500" dir="5400000" sx="97000" sy="97000" algn="t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桂花花瓣-大"/>
            <p:cNvSpPr/>
            <p:nvPr/>
          </p:nvSpPr>
          <p:spPr>
            <a:xfrm rot="8100000">
              <a:off x="7532588" y="4135842"/>
              <a:ext cx="1215728" cy="1215728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152400" dist="50800" dir="2700000" algn="tl" rotWithShape="0">
                <a:schemeClr val="accent2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桂花花瓣-小"/>
            <p:cNvSpPr/>
            <p:nvPr/>
          </p:nvSpPr>
          <p:spPr>
            <a:xfrm rot="8100000">
              <a:off x="7578265" y="4196905"/>
              <a:ext cx="1107080" cy="1107080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5" name="花"/>
          <p:cNvGrpSpPr/>
          <p:nvPr/>
        </p:nvGrpSpPr>
        <p:grpSpPr>
          <a:xfrm>
            <a:off x="1711004" y="4710902"/>
            <a:ext cx="556143" cy="556144"/>
            <a:chOff x="7532588" y="4135842"/>
            <a:chExt cx="1215728" cy="1215728"/>
          </a:xfrm>
        </p:grpSpPr>
        <p:sp>
          <p:nvSpPr>
            <p:cNvPr id="26" name="叶子"/>
            <p:cNvSpPr/>
            <p:nvPr/>
          </p:nvSpPr>
          <p:spPr>
            <a:xfrm rot="16200000" flipH="1">
              <a:off x="7581396" y="4184651"/>
              <a:ext cx="1118110" cy="1118110"/>
            </a:xfrm>
            <a:custGeom>
              <a:avLst/>
              <a:gdLst>
                <a:gd name="connsiteX0" fmla="*/ 0 w 1118110"/>
                <a:gd name="connsiteY0" fmla="*/ 1118109 h 1118110"/>
                <a:gd name="connsiteX1" fmla="*/ 393478 w 1118110"/>
                <a:gd name="connsiteY1" fmla="*/ 1034293 h 1118110"/>
                <a:gd name="connsiteX2" fmla="*/ 514013 w 1118110"/>
                <a:gd name="connsiteY2" fmla="*/ 1009958 h 1118110"/>
                <a:gd name="connsiteX3" fmla="*/ 559054 w 1118110"/>
                <a:gd name="connsiteY3" fmla="*/ 985511 h 1118110"/>
                <a:gd name="connsiteX4" fmla="*/ 604097 w 1118110"/>
                <a:gd name="connsiteY4" fmla="*/ 1009959 h 1118110"/>
                <a:gd name="connsiteX5" fmla="*/ 724631 w 1118110"/>
                <a:gd name="connsiteY5" fmla="*/ 1034294 h 1118110"/>
                <a:gd name="connsiteX6" fmla="*/ 1118109 w 1118110"/>
                <a:gd name="connsiteY6" fmla="*/ 1118110 h 1118110"/>
                <a:gd name="connsiteX7" fmla="*/ 1034293 w 1118110"/>
                <a:gd name="connsiteY7" fmla="*/ 724633 h 1118110"/>
                <a:gd name="connsiteX8" fmla="*/ 1009959 w 1118110"/>
                <a:gd name="connsiteY8" fmla="*/ 604099 h 1118110"/>
                <a:gd name="connsiteX9" fmla="*/ 985511 w 1118110"/>
                <a:gd name="connsiteY9" fmla="*/ 559057 h 1118110"/>
                <a:gd name="connsiteX10" fmla="*/ 1009960 w 1118110"/>
                <a:gd name="connsiteY10" fmla="*/ 514014 h 1118110"/>
                <a:gd name="connsiteX11" fmla="*/ 1034294 w 1118110"/>
                <a:gd name="connsiteY11" fmla="*/ 393479 h 1118110"/>
                <a:gd name="connsiteX12" fmla="*/ 1118110 w 1118110"/>
                <a:gd name="connsiteY12" fmla="*/ 1 h 1118110"/>
                <a:gd name="connsiteX13" fmla="*/ 724633 w 1118110"/>
                <a:gd name="connsiteY13" fmla="*/ 83817 h 1118110"/>
                <a:gd name="connsiteX14" fmla="*/ 604099 w 1118110"/>
                <a:gd name="connsiteY14" fmla="*/ 108152 h 1118110"/>
                <a:gd name="connsiteX15" fmla="*/ 559057 w 1118110"/>
                <a:gd name="connsiteY15" fmla="*/ 132600 h 1118110"/>
                <a:gd name="connsiteX16" fmla="*/ 514013 w 1118110"/>
                <a:gd name="connsiteY16" fmla="*/ 108151 h 1118110"/>
                <a:gd name="connsiteX17" fmla="*/ 393478 w 1118110"/>
                <a:gd name="connsiteY17" fmla="*/ 83816 h 1118110"/>
                <a:gd name="connsiteX18" fmla="*/ 1 w 1118110"/>
                <a:gd name="connsiteY18" fmla="*/ 0 h 1118110"/>
                <a:gd name="connsiteX19" fmla="*/ 83817 w 1118110"/>
                <a:gd name="connsiteY19" fmla="*/ 393478 h 1118110"/>
                <a:gd name="connsiteX20" fmla="*/ 108151 w 1118110"/>
                <a:gd name="connsiteY20" fmla="*/ 514013 h 1118110"/>
                <a:gd name="connsiteX21" fmla="*/ 132599 w 1118110"/>
                <a:gd name="connsiteY21" fmla="*/ 559054 h 1118110"/>
                <a:gd name="connsiteX22" fmla="*/ 108150 w 1118110"/>
                <a:gd name="connsiteY22" fmla="*/ 604098 h 1118110"/>
                <a:gd name="connsiteX23" fmla="*/ 83816 w 1118110"/>
                <a:gd name="connsiteY23" fmla="*/ 724632 h 1118110"/>
                <a:gd name="connsiteX24" fmla="*/ 0 w 1118110"/>
                <a:gd name="connsiteY24" fmla="*/ 1118109 h 1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8110" h="1118110">
                  <a:moveTo>
                    <a:pt x="0" y="1118109"/>
                  </a:moveTo>
                  <a:cubicBezTo>
                    <a:pt x="131159" y="1062232"/>
                    <a:pt x="262319" y="1034293"/>
                    <a:pt x="393478" y="1034293"/>
                  </a:cubicBezTo>
                  <a:cubicBezTo>
                    <a:pt x="436234" y="1034293"/>
                    <a:pt x="476965" y="1025628"/>
                    <a:pt x="514013" y="1009958"/>
                  </a:cubicBezTo>
                  <a:lnTo>
                    <a:pt x="559054" y="985511"/>
                  </a:lnTo>
                  <a:lnTo>
                    <a:pt x="604097" y="1009959"/>
                  </a:lnTo>
                  <a:cubicBezTo>
                    <a:pt x="641144" y="1025629"/>
                    <a:pt x="681876" y="1034294"/>
                    <a:pt x="724631" y="1034294"/>
                  </a:cubicBezTo>
                  <a:cubicBezTo>
                    <a:pt x="855790" y="1034294"/>
                    <a:pt x="986950" y="1062233"/>
                    <a:pt x="1118109" y="1118110"/>
                  </a:cubicBezTo>
                  <a:cubicBezTo>
                    <a:pt x="1062232" y="986951"/>
                    <a:pt x="1034293" y="855792"/>
                    <a:pt x="1034293" y="724633"/>
                  </a:cubicBezTo>
                  <a:cubicBezTo>
                    <a:pt x="1034293" y="681878"/>
                    <a:pt x="1025628" y="641146"/>
                    <a:pt x="1009959" y="604099"/>
                  </a:cubicBezTo>
                  <a:lnTo>
                    <a:pt x="985511" y="559057"/>
                  </a:lnTo>
                  <a:lnTo>
                    <a:pt x="1009960" y="514014"/>
                  </a:lnTo>
                  <a:cubicBezTo>
                    <a:pt x="1025629" y="476966"/>
                    <a:pt x="1034294" y="436235"/>
                    <a:pt x="1034294" y="393479"/>
                  </a:cubicBezTo>
                  <a:cubicBezTo>
                    <a:pt x="1034294" y="262320"/>
                    <a:pt x="1062233" y="131160"/>
                    <a:pt x="1118110" y="1"/>
                  </a:cubicBezTo>
                  <a:cubicBezTo>
                    <a:pt x="986951" y="55878"/>
                    <a:pt x="855792" y="83817"/>
                    <a:pt x="724633" y="83817"/>
                  </a:cubicBezTo>
                  <a:cubicBezTo>
                    <a:pt x="681878" y="83817"/>
                    <a:pt x="641146" y="92482"/>
                    <a:pt x="604099" y="108152"/>
                  </a:cubicBezTo>
                  <a:lnTo>
                    <a:pt x="559057" y="132600"/>
                  </a:lnTo>
                  <a:lnTo>
                    <a:pt x="514013" y="108151"/>
                  </a:lnTo>
                  <a:cubicBezTo>
                    <a:pt x="476965" y="92481"/>
                    <a:pt x="436234" y="83816"/>
                    <a:pt x="393478" y="83816"/>
                  </a:cubicBezTo>
                  <a:cubicBezTo>
                    <a:pt x="262319" y="83816"/>
                    <a:pt x="131160" y="55877"/>
                    <a:pt x="1" y="0"/>
                  </a:cubicBezTo>
                  <a:cubicBezTo>
                    <a:pt x="55878" y="131159"/>
                    <a:pt x="83817" y="262319"/>
                    <a:pt x="83817" y="393478"/>
                  </a:cubicBezTo>
                  <a:cubicBezTo>
                    <a:pt x="83817" y="436234"/>
                    <a:pt x="92482" y="476965"/>
                    <a:pt x="108151" y="514013"/>
                  </a:cubicBezTo>
                  <a:lnTo>
                    <a:pt x="132599" y="559054"/>
                  </a:lnTo>
                  <a:lnTo>
                    <a:pt x="108150" y="604098"/>
                  </a:lnTo>
                  <a:cubicBezTo>
                    <a:pt x="92481" y="641145"/>
                    <a:pt x="83816" y="681877"/>
                    <a:pt x="83816" y="724632"/>
                  </a:cubicBezTo>
                  <a:cubicBezTo>
                    <a:pt x="83816" y="855791"/>
                    <a:pt x="55877" y="986950"/>
                    <a:pt x="0" y="1118109"/>
                  </a:cubicBez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14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317500" dist="190500" dir="5400000" sx="97000" sy="97000" algn="t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桂花花瓣-大"/>
            <p:cNvSpPr/>
            <p:nvPr/>
          </p:nvSpPr>
          <p:spPr>
            <a:xfrm rot="8100000">
              <a:off x="7532588" y="4135842"/>
              <a:ext cx="1215728" cy="1215728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152400" dist="50800" dir="2700000" algn="tl" rotWithShape="0">
                <a:schemeClr val="accent2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桂花花瓣-小"/>
            <p:cNvSpPr/>
            <p:nvPr/>
          </p:nvSpPr>
          <p:spPr>
            <a:xfrm rot="8100000">
              <a:off x="7578265" y="4196905"/>
              <a:ext cx="1107080" cy="1107080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0" name="花"/>
          <p:cNvGrpSpPr/>
          <p:nvPr/>
        </p:nvGrpSpPr>
        <p:grpSpPr>
          <a:xfrm>
            <a:off x="6951136" y="3270699"/>
            <a:ext cx="556143" cy="556144"/>
            <a:chOff x="7532588" y="4135842"/>
            <a:chExt cx="1215728" cy="1215728"/>
          </a:xfrm>
        </p:grpSpPr>
        <p:sp>
          <p:nvSpPr>
            <p:cNvPr id="52" name="叶子"/>
            <p:cNvSpPr/>
            <p:nvPr/>
          </p:nvSpPr>
          <p:spPr>
            <a:xfrm rot="16200000" flipH="1">
              <a:off x="7581396" y="4184651"/>
              <a:ext cx="1118110" cy="1118110"/>
            </a:xfrm>
            <a:custGeom>
              <a:avLst/>
              <a:gdLst>
                <a:gd name="connsiteX0" fmla="*/ 0 w 1118110"/>
                <a:gd name="connsiteY0" fmla="*/ 1118109 h 1118110"/>
                <a:gd name="connsiteX1" fmla="*/ 393478 w 1118110"/>
                <a:gd name="connsiteY1" fmla="*/ 1034293 h 1118110"/>
                <a:gd name="connsiteX2" fmla="*/ 514013 w 1118110"/>
                <a:gd name="connsiteY2" fmla="*/ 1009958 h 1118110"/>
                <a:gd name="connsiteX3" fmla="*/ 559054 w 1118110"/>
                <a:gd name="connsiteY3" fmla="*/ 985511 h 1118110"/>
                <a:gd name="connsiteX4" fmla="*/ 604097 w 1118110"/>
                <a:gd name="connsiteY4" fmla="*/ 1009959 h 1118110"/>
                <a:gd name="connsiteX5" fmla="*/ 724631 w 1118110"/>
                <a:gd name="connsiteY5" fmla="*/ 1034294 h 1118110"/>
                <a:gd name="connsiteX6" fmla="*/ 1118109 w 1118110"/>
                <a:gd name="connsiteY6" fmla="*/ 1118110 h 1118110"/>
                <a:gd name="connsiteX7" fmla="*/ 1034293 w 1118110"/>
                <a:gd name="connsiteY7" fmla="*/ 724633 h 1118110"/>
                <a:gd name="connsiteX8" fmla="*/ 1009959 w 1118110"/>
                <a:gd name="connsiteY8" fmla="*/ 604099 h 1118110"/>
                <a:gd name="connsiteX9" fmla="*/ 985511 w 1118110"/>
                <a:gd name="connsiteY9" fmla="*/ 559057 h 1118110"/>
                <a:gd name="connsiteX10" fmla="*/ 1009960 w 1118110"/>
                <a:gd name="connsiteY10" fmla="*/ 514014 h 1118110"/>
                <a:gd name="connsiteX11" fmla="*/ 1034294 w 1118110"/>
                <a:gd name="connsiteY11" fmla="*/ 393479 h 1118110"/>
                <a:gd name="connsiteX12" fmla="*/ 1118110 w 1118110"/>
                <a:gd name="connsiteY12" fmla="*/ 1 h 1118110"/>
                <a:gd name="connsiteX13" fmla="*/ 724633 w 1118110"/>
                <a:gd name="connsiteY13" fmla="*/ 83817 h 1118110"/>
                <a:gd name="connsiteX14" fmla="*/ 604099 w 1118110"/>
                <a:gd name="connsiteY14" fmla="*/ 108152 h 1118110"/>
                <a:gd name="connsiteX15" fmla="*/ 559057 w 1118110"/>
                <a:gd name="connsiteY15" fmla="*/ 132600 h 1118110"/>
                <a:gd name="connsiteX16" fmla="*/ 514013 w 1118110"/>
                <a:gd name="connsiteY16" fmla="*/ 108151 h 1118110"/>
                <a:gd name="connsiteX17" fmla="*/ 393478 w 1118110"/>
                <a:gd name="connsiteY17" fmla="*/ 83816 h 1118110"/>
                <a:gd name="connsiteX18" fmla="*/ 1 w 1118110"/>
                <a:gd name="connsiteY18" fmla="*/ 0 h 1118110"/>
                <a:gd name="connsiteX19" fmla="*/ 83817 w 1118110"/>
                <a:gd name="connsiteY19" fmla="*/ 393478 h 1118110"/>
                <a:gd name="connsiteX20" fmla="*/ 108151 w 1118110"/>
                <a:gd name="connsiteY20" fmla="*/ 514013 h 1118110"/>
                <a:gd name="connsiteX21" fmla="*/ 132599 w 1118110"/>
                <a:gd name="connsiteY21" fmla="*/ 559054 h 1118110"/>
                <a:gd name="connsiteX22" fmla="*/ 108150 w 1118110"/>
                <a:gd name="connsiteY22" fmla="*/ 604098 h 1118110"/>
                <a:gd name="connsiteX23" fmla="*/ 83816 w 1118110"/>
                <a:gd name="connsiteY23" fmla="*/ 724632 h 1118110"/>
                <a:gd name="connsiteX24" fmla="*/ 0 w 1118110"/>
                <a:gd name="connsiteY24" fmla="*/ 1118109 h 1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8110" h="1118110">
                  <a:moveTo>
                    <a:pt x="0" y="1118109"/>
                  </a:moveTo>
                  <a:cubicBezTo>
                    <a:pt x="131159" y="1062232"/>
                    <a:pt x="262319" y="1034293"/>
                    <a:pt x="393478" y="1034293"/>
                  </a:cubicBezTo>
                  <a:cubicBezTo>
                    <a:pt x="436234" y="1034293"/>
                    <a:pt x="476965" y="1025628"/>
                    <a:pt x="514013" y="1009958"/>
                  </a:cubicBezTo>
                  <a:lnTo>
                    <a:pt x="559054" y="985511"/>
                  </a:lnTo>
                  <a:lnTo>
                    <a:pt x="604097" y="1009959"/>
                  </a:lnTo>
                  <a:cubicBezTo>
                    <a:pt x="641144" y="1025629"/>
                    <a:pt x="681876" y="1034294"/>
                    <a:pt x="724631" y="1034294"/>
                  </a:cubicBezTo>
                  <a:cubicBezTo>
                    <a:pt x="855790" y="1034294"/>
                    <a:pt x="986950" y="1062233"/>
                    <a:pt x="1118109" y="1118110"/>
                  </a:cubicBezTo>
                  <a:cubicBezTo>
                    <a:pt x="1062232" y="986951"/>
                    <a:pt x="1034293" y="855792"/>
                    <a:pt x="1034293" y="724633"/>
                  </a:cubicBezTo>
                  <a:cubicBezTo>
                    <a:pt x="1034293" y="681878"/>
                    <a:pt x="1025628" y="641146"/>
                    <a:pt x="1009959" y="604099"/>
                  </a:cubicBezTo>
                  <a:lnTo>
                    <a:pt x="985511" y="559057"/>
                  </a:lnTo>
                  <a:lnTo>
                    <a:pt x="1009960" y="514014"/>
                  </a:lnTo>
                  <a:cubicBezTo>
                    <a:pt x="1025629" y="476966"/>
                    <a:pt x="1034294" y="436235"/>
                    <a:pt x="1034294" y="393479"/>
                  </a:cubicBezTo>
                  <a:cubicBezTo>
                    <a:pt x="1034294" y="262320"/>
                    <a:pt x="1062233" y="131160"/>
                    <a:pt x="1118110" y="1"/>
                  </a:cubicBezTo>
                  <a:cubicBezTo>
                    <a:pt x="986951" y="55878"/>
                    <a:pt x="855792" y="83817"/>
                    <a:pt x="724633" y="83817"/>
                  </a:cubicBezTo>
                  <a:cubicBezTo>
                    <a:pt x="681878" y="83817"/>
                    <a:pt x="641146" y="92482"/>
                    <a:pt x="604099" y="108152"/>
                  </a:cubicBezTo>
                  <a:lnTo>
                    <a:pt x="559057" y="132600"/>
                  </a:lnTo>
                  <a:lnTo>
                    <a:pt x="514013" y="108151"/>
                  </a:lnTo>
                  <a:cubicBezTo>
                    <a:pt x="476965" y="92481"/>
                    <a:pt x="436234" y="83816"/>
                    <a:pt x="393478" y="83816"/>
                  </a:cubicBezTo>
                  <a:cubicBezTo>
                    <a:pt x="262319" y="83816"/>
                    <a:pt x="131160" y="55877"/>
                    <a:pt x="1" y="0"/>
                  </a:cubicBezTo>
                  <a:cubicBezTo>
                    <a:pt x="55878" y="131159"/>
                    <a:pt x="83817" y="262319"/>
                    <a:pt x="83817" y="393478"/>
                  </a:cubicBezTo>
                  <a:cubicBezTo>
                    <a:pt x="83817" y="436234"/>
                    <a:pt x="92482" y="476965"/>
                    <a:pt x="108151" y="514013"/>
                  </a:cubicBezTo>
                  <a:lnTo>
                    <a:pt x="132599" y="559054"/>
                  </a:lnTo>
                  <a:lnTo>
                    <a:pt x="108150" y="604098"/>
                  </a:lnTo>
                  <a:cubicBezTo>
                    <a:pt x="92481" y="641145"/>
                    <a:pt x="83816" y="681877"/>
                    <a:pt x="83816" y="724632"/>
                  </a:cubicBezTo>
                  <a:cubicBezTo>
                    <a:pt x="83816" y="855791"/>
                    <a:pt x="55877" y="986950"/>
                    <a:pt x="0" y="1118109"/>
                  </a:cubicBez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14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317500" dist="190500" dir="5400000" sx="97000" sy="97000" algn="t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3" name="桂花花瓣-大"/>
            <p:cNvSpPr/>
            <p:nvPr/>
          </p:nvSpPr>
          <p:spPr>
            <a:xfrm rot="8100000">
              <a:off x="7532588" y="4135842"/>
              <a:ext cx="1215728" cy="1215728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152400" dist="50800" dir="2700000" algn="tl" rotWithShape="0">
                <a:schemeClr val="accent2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4" name="桂花花瓣-小"/>
            <p:cNvSpPr/>
            <p:nvPr/>
          </p:nvSpPr>
          <p:spPr>
            <a:xfrm rot="8100000">
              <a:off x="7578265" y="4196905"/>
              <a:ext cx="1107080" cy="1107080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6" name="花"/>
          <p:cNvGrpSpPr/>
          <p:nvPr/>
        </p:nvGrpSpPr>
        <p:grpSpPr>
          <a:xfrm>
            <a:off x="6951136" y="4710902"/>
            <a:ext cx="556143" cy="556144"/>
            <a:chOff x="7532588" y="4135842"/>
            <a:chExt cx="1215728" cy="1215728"/>
          </a:xfrm>
        </p:grpSpPr>
        <p:sp>
          <p:nvSpPr>
            <p:cNvPr id="58" name="叶子"/>
            <p:cNvSpPr/>
            <p:nvPr/>
          </p:nvSpPr>
          <p:spPr>
            <a:xfrm rot="16200000" flipH="1">
              <a:off x="7581396" y="4184651"/>
              <a:ext cx="1118110" cy="1118110"/>
            </a:xfrm>
            <a:custGeom>
              <a:avLst/>
              <a:gdLst>
                <a:gd name="connsiteX0" fmla="*/ 0 w 1118110"/>
                <a:gd name="connsiteY0" fmla="*/ 1118109 h 1118110"/>
                <a:gd name="connsiteX1" fmla="*/ 393478 w 1118110"/>
                <a:gd name="connsiteY1" fmla="*/ 1034293 h 1118110"/>
                <a:gd name="connsiteX2" fmla="*/ 514013 w 1118110"/>
                <a:gd name="connsiteY2" fmla="*/ 1009958 h 1118110"/>
                <a:gd name="connsiteX3" fmla="*/ 559054 w 1118110"/>
                <a:gd name="connsiteY3" fmla="*/ 985511 h 1118110"/>
                <a:gd name="connsiteX4" fmla="*/ 604097 w 1118110"/>
                <a:gd name="connsiteY4" fmla="*/ 1009959 h 1118110"/>
                <a:gd name="connsiteX5" fmla="*/ 724631 w 1118110"/>
                <a:gd name="connsiteY5" fmla="*/ 1034294 h 1118110"/>
                <a:gd name="connsiteX6" fmla="*/ 1118109 w 1118110"/>
                <a:gd name="connsiteY6" fmla="*/ 1118110 h 1118110"/>
                <a:gd name="connsiteX7" fmla="*/ 1034293 w 1118110"/>
                <a:gd name="connsiteY7" fmla="*/ 724633 h 1118110"/>
                <a:gd name="connsiteX8" fmla="*/ 1009959 w 1118110"/>
                <a:gd name="connsiteY8" fmla="*/ 604099 h 1118110"/>
                <a:gd name="connsiteX9" fmla="*/ 985511 w 1118110"/>
                <a:gd name="connsiteY9" fmla="*/ 559057 h 1118110"/>
                <a:gd name="connsiteX10" fmla="*/ 1009960 w 1118110"/>
                <a:gd name="connsiteY10" fmla="*/ 514014 h 1118110"/>
                <a:gd name="connsiteX11" fmla="*/ 1034294 w 1118110"/>
                <a:gd name="connsiteY11" fmla="*/ 393479 h 1118110"/>
                <a:gd name="connsiteX12" fmla="*/ 1118110 w 1118110"/>
                <a:gd name="connsiteY12" fmla="*/ 1 h 1118110"/>
                <a:gd name="connsiteX13" fmla="*/ 724633 w 1118110"/>
                <a:gd name="connsiteY13" fmla="*/ 83817 h 1118110"/>
                <a:gd name="connsiteX14" fmla="*/ 604099 w 1118110"/>
                <a:gd name="connsiteY14" fmla="*/ 108152 h 1118110"/>
                <a:gd name="connsiteX15" fmla="*/ 559057 w 1118110"/>
                <a:gd name="connsiteY15" fmla="*/ 132600 h 1118110"/>
                <a:gd name="connsiteX16" fmla="*/ 514013 w 1118110"/>
                <a:gd name="connsiteY16" fmla="*/ 108151 h 1118110"/>
                <a:gd name="connsiteX17" fmla="*/ 393478 w 1118110"/>
                <a:gd name="connsiteY17" fmla="*/ 83816 h 1118110"/>
                <a:gd name="connsiteX18" fmla="*/ 1 w 1118110"/>
                <a:gd name="connsiteY18" fmla="*/ 0 h 1118110"/>
                <a:gd name="connsiteX19" fmla="*/ 83817 w 1118110"/>
                <a:gd name="connsiteY19" fmla="*/ 393478 h 1118110"/>
                <a:gd name="connsiteX20" fmla="*/ 108151 w 1118110"/>
                <a:gd name="connsiteY20" fmla="*/ 514013 h 1118110"/>
                <a:gd name="connsiteX21" fmla="*/ 132599 w 1118110"/>
                <a:gd name="connsiteY21" fmla="*/ 559054 h 1118110"/>
                <a:gd name="connsiteX22" fmla="*/ 108150 w 1118110"/>
                <a:gd name="connsiteY22" fmla="*/ 604098 h 1118110"/>
                <a:gd name="connsiteX23" fmla="*/ 83816 w 1118110"/>
                <a:gd name="connsiteY23" fmla="*/ 724632 h 1118110"/>
                <a:gd name="connsiteX24" fmla="*/ 0 w 1118110"/>
                <a:gd name="connsiteY24" fmla="*/ 1118109 h 1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8110" h="1118110">
                  <a:moveTo>
                    <a:pt x="0" y="1118109"/>
                  </a:moveTo>
                  <a:cubicBezTo>
                    <a:pt x="131159" y="1062232"/>
                    <a:pt x="262319" y="1034293"/>
                    <a:pt x="393478" y="1034293"/>
                  </a:cubicBezTo>
                  <a:cubicBezTo>
                    <a:pt x="436234" y="1034293"/>
                    <a:pt x="476965" y="1025628"/>
                    <a:pt x="514013" y="1009958"/>
                  </a:cubicBezTo>
                  <a:lnTo>
                    <a:pt x="559054" y="985511"/>
                  </a:lnTo>
                  <a:lnTo>
                    <a:pt x="604097" y="1009959"/>
                  </a:lnTo>
                  <a:cubicBezTo>
                    <a:pt x="641144" y="1025629"/>
                    <a:pt x="681876" y="1034294"/>
                    <a:pt x="724631" y="1034294"/>
                  </a:cubicBezTo>
                  <a:cubicBezTo>
                    <a:pt x="855790" y="1034294"/>
                    <a:pt x="986950" y="1062233"/>
                    <a:pt x="1118109" y="1118110"/>
                  </a:cubicBezTo>
                  <a:cubicBezTo>
                    <a:pt x="1062232" y="986951"/>
                    <a:pt x="1034293" y="855792"/>
                    <a:pt x="1034293" y="724633"/>
                  </a:cubicBezTo>
                  <a:cubicBezTo>
                    <a:pt x="1034293" y="681878"/>
                    <a:pt x="1025628" y="641146"/>
                    <a:pt x="1009959" y="604099"/>
                  </a:cubicBezTo>
                  <a:lnTo>
                    <a:pt x="985511" y="559057"/>
                  </a:lnTo>
                  <a:lnTo>
                    <a:pt x="1009960" y="514014"/>
                  </a:lnTo>
                  <a:cubicBezTo>
                    <a:pt x="1025629" y="476966"/>
                    <a:pt x="1034294" y="436235"/>
                    <a:pt x="1034294" y="393479"/>
                  </a:cubicBezTo>
                  <a:cubicBezTo>
                    <a:pt x="1034294" y="262320"/>
                    <a:pt x="1062233" y="131160"/>
                    <a:pt x="1118110" y="1"/>
                  </a:cubicBezTo>
                  <a:cubicBezTo>
                    <a:pt x="986951" y="55878"/>
                    <a:pt x="855792" y="83817"/>
                    <a:pt x="724633" y="83817"/>
                  </a:cubicBezTo>
                  <a:cubicBezTo>
                    <a:pt x="681878" y="83817"/>
                    <a:pt x="641146" y="92482"/>
                    <a:pt x="604099" y="108152"/>
                  </a:cubicBezTo>
                  <a:lnTo>
                    <a:pt x="559057" y="132600"/>
                  </a:lnTo>
                  <a:lnTo>
                    <a:pt x="514013" y="108151"/>
                  </a:lnTo>
                  <a:cubicBezTo>
                    <a:pt x="476965" y="92481"/>
                    <a:pt x="436234" y="83816"/>
                    <a:pt x="393478" y="83816"/>
                  </a:cubicBezTo>
                  <a:cubicBezTo>
                    <a:pt x="262319" y="83816"/>
                    <a:pt x="131160" y="55877"/>
                    <a:pt x="1" y="0"/>
                  </a:cubicBezTo>
                  <a:cubicBezTo>
                    <a:pt x="55878" y="131159"/>
                    <a:pt x="83817" y="262319"/>
                    <a:pt x="83817" y="393478"/>
                  </a:cubicBezTo>
                  <a:cubicBezTo>
                    <a:pt x="83817" y="436234"/>
                    <a:pt x="92482" y="476965"/>
                    <a:pt x="108151" y="514013"/>
                  </a:cubicBezTo>
                  <a:lnTo>
                    <a:pt x="132599" y="559054"/>
                  </a:lnTo>
                  <a:lnTo>
                    <a:pt x="108150" y="604098"/>
                  </a:lnTo>
                  <a:cubicBezTo>
                    <a:pt x="92481" y="641145"/>
                    <a:pt x="83816" y="681877"/>
                    <a:pt x="83816" y="724632"/>
                  </a:cubicBezTo>
                  <a:cubicBezTo>
                    <a:pt x="83816" y="855791"/>
                    <a:pt x="55877" y="986950"/>
                    <a:pt x="0" y="1118109"/>
                  </a:cubicBez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14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317500" dist="190500" dir="5400000" sx="97000" sy="97000" algn="t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9" name="桂花花瓣-大"/>
            <p:cNvSpPr/>
            <p:nvPr/>
          </p:nvSpPr>
          <p:spPr>
            <a:xfrm rot="8100000">
              <a:off x="7532588" y="4135842"/>
              <a:ext cx="1215728" cy="1215728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152400" dist="50800" dir="2700000" algn="tl" rotWithShape="0">
                <a:schemeClr val="accent2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0" name="桂花花瓣-小"/>
            <p:cNvSpPr/>
            <p:nvPr/>
          </p:nvSpPr>
          <p:spPr>
            <a:xfrm rot="8100000">
              <a:off x="7578265" y="4196905"/>
              <a:ext cx="1107080" cy="1107080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6" name="小标题04"/>
          <p:cNvSpPr txBox="1"/>
          <p:nvPr/>
        </p:nvSpPr>
        <p:spPr>
          <a:xfrm>
            <a:off x="7826045" y="4771609"/>
            <a:ext cx="24902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活动预算</a:t>
            </a:r>
          </a:p>
        </p:txBody>
      </p:sp>
      <p:sp>
        <p:nvSpPr>
          <p:cNvPr id="5" name="小标题03"/>
          <p:cNvSpPr txBox="1"/>
          <p:nvPr/>
        </p:nvSpPr>
        <p:spPr>
          <a:xfrm>
            <a:off x="2637758" y="4771609"/>
            <a:ext cx="24902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效果预估</a:t>
            </a:r>
          </a:p>
        </p:txBody>
      </p:sp>
      <p:sp>
        <p:nvSpPr>
          <p:cNvPr id="4" name="小标题02"/>
          <p:cNvSpPr txBox="1"/>
          <p:nvPr/>
        </p:nvSpPr>
        <p:spPr>
          <a:xfrm>
            <a:off x="7826045" y="3278403"/>
            <a:ext cx="24902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活动形式</a:t>
            </a:r>
          </a:p>
        </p:txBody>
      </p:sp>
      <p:sp>
        <p:nvSpPr>
          <p:cNvPr id="3" name="小标题01"/>
          <p:cNvSpPr txBox="1"/>
          <p:nvPr/>
        </p:nvSpPr>
        <p:spPr>
          <a:xfrm>
            <a:off x="2637758" y="3302961"/>
            <a:ext cx="24902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活动定位</a:t>
            </a:r>
          </a:p>
        </p:txBody>
      </p:sp>
      <p:sp>
        <p:nvSpPr>
          <p:cNvPr id="57" name="序号04"/>
          <p:cNvSpPr txBox="1"/>
          <p:nvPr/>
        </p:nvSpPr>
        <p:spPr>
          <a:xfrm>
            <a:off x="6745846" y="4796369"/>
            <a:ext cx="958812" cy="363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97581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肆</a:t>
            </a:r>
          </a:p>
        </p:txBody>
      </p:sp>
      <p:sp>
        <p:nvSpPr>
          <p:cNvPr id="46" name="序号03"/>
          <p:cNvSpPr txBox="1"/>
          <p:nvPr/>
        </p:nvSpPr>
        <p:spPr>
          <a:xfrm>
            <a:off x="1505714" y="4796369"/>
            <a:ext cx="958812" cy="363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97581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叁</a:t>
            </a:r>
          </a:p>
        </p:txBody>
      </p:sp>
      <p:sp>
        <p:nvSpPr>
          <p:cNvPr id="51" name="序号02"/>
          <p:cNvSpPr txBox="1"/>
          <p:nvPr/>
        </p:nvSpPr>
        <p:spPr>
          <a:xfrm>
            <a:off x="6745846" y="3342192"/>
            <a:ext cx="958812" cy="363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97581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贰</a:t>
            </a:r>
          </a:p>
        </p:txBody>
      </p:sp>
      <p:sp>
        <p:nvSpPr>
          <p:cNvPr id="45" name="序号01"/>
          <p:cNvSpPr txBox="1"/>
          <p:nvPr/>
        </p:nvSpPr>
        <p:spPr>
          <a:xfrm>
            <a:off x="1505714" y="3342192"/>
            <a:ext cx="958812" cy="363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97581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壹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星轨"/>
          <p:cNvGrpSpPr/>
          <p:nvPr/>
        </p:nvGrpSpPr>
        <p:grpSpPr>
          <a:xfrm>
            <a:off x="450546" y="1193800"/>
            <a:ext cx="5660822" cy="5614974"/>
            <a:chOff x="450546" y="1193800"/>
            <a:chExt cx="5660822" cy="5614974"/>
          </a:xfrm>
        </p:grpSpPr>
        <p:sp>
          <p:nvSpPr>
            <p:cNvPr id="12" name="轨道"/>
            <p:cNvSpPr/>
            <p:nvPr/>
          </p:nvSpPr>
          <p:spPr>
            <a:xfrm rot="16200000">
              <a:off x="450546" y="1193800"/>
              <a:ext cx="5614974" cy="5614974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15000"/>
                  </a:schemeClr>
                </a:gs>
                <a:gs pos="63000">
                  <a:schemeClr val="accent2">
                    <a:alpha val="0"/>
                  </a:schemeClr>
                </a:gs>
              </a:gsLst>
              <a:lin ang="5400000" scaled="0"/>
              <a:tileRect/>
            </a:gradFill>
            <a:ln>
              <a:gradFill>
                <a:gsLst>
                  <a:gs pos="7000">
                    <a:schemeClr val="accent2">
                      <a:lumMod val="50000"/>
                      <a:alpha val="0"/>
                    </a:schemeClr>
                  </a:gs>
                  <a:gs pos="100000">
                    <a:schemeClr val="accent2">
                      <a:lumMod val="9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星04"/>
            <p:cNvSpPr/>
            <p:nvPr/>
          </p:nvSpPr>
          <p:spPr>
            <a:xfrm flipH="1" flipV="1">
              <a:off x="5548206" y="5526688"/>
              <a:ext cx="91942" cy="91942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" name="星03"/>
            <p:cNvSpPr/>
            <p:nvPr/>
          </p:nvSpPr>
          <p:spPr>
            <a:xfrm flipH="1" flipV="1">
              <a:off x="6019426" y="4055772"/>
              <a:ext cx="91942" cy="91942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7" name="星02"/>
            <p:cNvSpPr/>
            <p:nvPr/>
          </p:nvSpPr>
          <p:spPr>
            <a:xfrm flipH="1" flipV="1">
              <a:off x="5685877" y="2611526"/>
              <a:ext cx="91942" cy="91942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" name="星01"/>
            <p:cNvSpPr/>
            <p:nvPr/>
          </p:nvSpPr>
          <p:spPr>
            <a:xfrm flipH="1" flipV="1">
              <a:off x="4668096" y="1555900"/>
              <a:ext cx="91942" cy="91942"/>
            </a:xfrm>
            <a:prstGeom prst="ellips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86000">
                  <a:schemeClr val="accent2">
                    <a:lumMod val="75000"/>
                  </a:schemeClr>
                </a:gs>
              </a:gsLst>
              <a:lin ang="2700000" scaled="0"/>
            </a:gradFill>
            <a:ln w="6350"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9" name="月"/>
          <p:cNvGrpSpPr/>
          <p:nvPr/>
        </p:nvGrpSpPr>
        <p:grpSpPr>
          <a:xfrm>
            <a:off x="1498932" y="2236306"/>
            <a:ext cx="3518200" cy="3529960"/>
            <a:chOff x="1498932" y="2236306"/>
            <a:chExt cx="3518200" cy="3529960"/>
          </a:xfrm>
        </p:grpSpPr>
        <p:sp>
          <p:nvSpPr>
            <p:cNvPr id="16" name="光晕"/>
            <p:cNvSpPr/>
            <p:nvPr/>
          </p:nvSpPr>
          <p:spPr>
            <a:xfrm>
              <a:off x="1554776" y="2236306"/>
              <a:ext cx="3406512" cy="3406511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底色"/>
            <p:cNvSpPr/>
            <p:nvPr/>
          </p:nvSpPr>
          <p:spPr>
            <a:xfrm>
              <a:off x="1667648" y="2411439"/>
              <a:ext cx="3179695" cy="3179694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" name="月亮"/>
            <p:cNvSpPr/>
            <p:nvPr>
              <p:custDataLst>
                <p:tags r:id="rId1"/>
              </p:custDataLst>
            </p:nvPr>
          </p:nvSpPr>
          <p:spPr>
            <a:xfrm>
              <a:off x="1498932" y="2236306"/>
              <a:ext cx="3518200" cy="3529960"/>
            </a:xfrm>
            <a:prstGeom prst="ellipse">
              <a:avLst/>
            </a:prstGeom>
            <a:blipFill dpi="0" rotWithShape="1">
              <a:blip r:embed="rId4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0" name="三边循环"/>
          <p:cNvGrpSpPr/>
          <p:nvPr/>
        </p:nvGrpSpPr>
        <p:grpSpPr>
          <a:xfrm>
            <a:off x="1990552" y="2888692"/>
            <a:ext cx="2516831" cy="2454887"/>
            <a:chOff x="1990552" y="2888692"/>
            <a:chExt cx="2516831" cy="2454887"/>
          </a:xfrm>
        </p:grpSpPr>
        <p:sp>
          <p:nvSpPr>
            <p:cNvPr id="31" name="白底"/>
            <p:cNvSpPr/>
            <p:nvPr/>
          </p:nvSpPr>
          <p:spPr>
            <a:xfrm rot="16200000" flipH="1">
              <a:off x="2137248" y="2888692"/>
              <a:ext cx="2226472" cy="22264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环"/>
            <p:cNvSpPr/>
            <p:nvPr/>
          </p:nvSpPr>
          <p:spPr>
            <a:xfrm rot="16200000" flipH="1">
              <a:off x="2249008" y="3000452"/>
              <a:ext cx="2002952" cy="2002952"/>
            </a:xfrm>
            <a:prstGeom prst="donut">
              <a:avLst>
                <a:gd name="adj" fmla="val 11011"/>
              </a:avLst>
            </a:prstGeom>
            <a:gradFill flip="none" rotWithShape="1">
              <a:gsLst>
                <a:gs pos="21000">
                  <a:schemeClr val="accent2">
                    <a:lumMod val="90000"/>
                  </a:schemeClr>
                </a:gs>
                <a:gs pos="79000">
                  <a:schemeClr val="accent2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77800" sx="102000" sy="102000" algn="ctr" rotWithShape="0">
                <a:schemeClr val="accent2">
                  <a:lumMod val="25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圈03"/>
            <p:cNvSpPr/>
            <p:nvPr/>
          </p:nvSpPr>
          <p:spPr>
            <a:xfrm>
              <a:off x="2757851" y="4370951"/>
              <a:ext cx="972629" cy="972628"/>
            </a:xfrm>
            <a:prstGeom prst="ellipse">
              <a:avLst/>
            </a:prstGeom>
            <a:gradFill flip="none" rotWithShape="1">
              <a:gsLst>
                <a:gs pos="88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71500" dist="228600" dir="2700000" sx="96000" sy="96000" algn="tl" rotWithShape="0">
                <a:schemeClr val="accent2">
                  <a:lumMod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圈02"/>
            <p:cNvSpPr/>
            <p:nvPr/>
          </p:nvSpPr>
          <p:spPr>
            <a:xfrm>
              <a:off x="3534754" y="3180675"/>
              <a:ext cx="972629" cy="972628"/>
            </a:xfrm>
            <a:prstGeom prst="ellipse">
              <a:avLst/>
            </a:prstGeom>
            <a:gradFill flip="none" rotWithShape="1">
              <a:gsLst>
                <a:gs pos="88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71500" dist="228600" dir="2700000" sx="96000" sy="96000" algn="tl" rotWithShape="0">
                <a:schemeClr val="accent2">
                  <a:lumMod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圈01"/>
            <p:cNvSpPr/>
            <p:nvPr/>
          </p:nvSpPr>
          <p:spPr>
            <a:xfrm>
              <a:off x="1990552" y="3180675"/>
              <a:ext cx="972629" cy="972628"/>
            </a:xfrm>
            <a:prstGeom prst="ellipse">
              <a:avLst/>
            </a:prstGeom>
            <a:gradFill flip="none" rotWithShape="1">
              <a:gsLst>
                <a:gs pos="88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71500" dist="228600" dir="2700000" sx="96000" sy="96000" algn="tl" rotWithShape="0">
                <a:schemeClr val="accent2">
                  <a:lumMod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三角"/>
            <p:cNvSpPr/>
            <p:nvPr/>
          </p:nvSpPr>
          <p:spPr>
            <a:xfrm rot="10800000">
              <a:off x="3143323" y="4031929"/>
              <a:ext cx="212208" cy="18293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3" name="场"/>
          <p:cNvSpPr txBox="1"/>
          <p:nvPr/>
        </p:nvSpPr>
        <p:spPr>
          <a:xfrm>
            <a:off x="2736503" y="4626024"/>
            <a:ext cx="1025848" cy="48821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5" name="货"/>
          <p:cNvSpPr txBox="1"/>
          <p:nvPr/>
        </p:nvSpPr>
        <p:spPr>
          <a:xfrm>
            <a:off x="3509063" y="3435748"/>
            <a:ext cx="1025848" cy="48821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人"/>
          <p:cNvSpPr txBox="1"/>
          <p:nvPr/>
        </p:nvSpPr>
        <p:spPr>
          <a:xfrm>
            <a:off x="1963942" y="3419535"/>
            <a:ext cx="1025848" cy="48821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5" name="表头04"/>
          <p:cNvSpPr/>
          <p:nvPr/>
        </p:nvSpPr>
        <p:spPr>
          <a:xfrm>
            <a:off x="6358641" y="5343579"/>
            <a:ext cx="1460801" cy="387240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0" name="表头03"/>
          <p:cNvSpPr/>
          <p:nvPr/>
        </p:nvSpPr>
        <p:spPr>
          <a:xfrm>
            <a:off x="6981702" y="3881177"/>
            <a:ext cx="1460801" cy="387240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5" name="表头02"/>
          <p:cNvSpPr/>
          <p:nvPr/>
        </p:nvSpPr>
        <p:spPr>
          <a:xfrm>
            <a:off x="6601327" y="2418775"/>
            <a:ext cx="1460801" cy="387240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表头01"/>
          <p:cNvSpPr/>
          <p:nvPr/>
        </p:nvSpPr>
        <p:spPr>
          <a:xfrm>
            <a:off x="5616386" y="956373"/>
            <a:ext cx="1460801" cy="387240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4" name="正文04"/>
          <p:cNvSpPr txBox="1"/>
          <p:nvPr/>
        </p:nvSpPr>
        <p:spPr>
          <a:xfrm>
            <a:off x="6358643" y="5754768"/>
            <a:ext cx="3686968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49" name="正文03"/>
          <p:cNvSpPr txBox="1"/>
          <p:nvPr/>
        </p:nvSpPr>
        <p:spPr>
          <a:xfrm>
            <a:off x="6981704" y="4292366"/>
            <a:ext cx="3686968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44" name="正文02"/>
          <p:cNvSpPr txBox="1"/>
          <p:nvPr/>
        </p:nvSpPr>
        <p:spPr>
          <a:xfrm>
            <a:off x="6601329" y="2829964"/>
            <a:ext cx="3686968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35" name="正文01"/>
          <p:cNvSpPr txBox="1"/>
          <p:nvPr/>
        </p:nvSpPr>
        <p:spPr>
          <a:xfrm>
            <a:off x="5616388" y="1367562"/>
            <a:ext cx="3686968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56" name="小标题04"/>
          <p:cNvSpPr txBox="1"/>
          <p:nvPr/>
        </p:nvSpPr>
        <p:spPr>
          <a:xfrm>
            <a:off x="6497417" y="5431835"/>
            <a:ext cx="1183249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其他费用</a:t>
            </a:r>
          </a:p>
        </p:txBody>
      </p:sp>
      <p:sp>
        <p:nvSpPr>
          <p:cNvPr id="51" name="小标题03"/>
          <p:cNvSpPr txBox="1"/>
          <p:nvPr/>
        </p:nvSpPr>
        <p:spPr>
          <a:xfrm>
            <a:off x="7120478" y="3969433"/>
            <a:ext cx="1183249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宣传费用</a:t>
            </a:r>
          </a:p>
        </p:txBody>
      </p:sp>
      <p:sp>
        <p:nvSpPr>
          <p:cNvPr id="46" name="小标题02"/>
          <p:cNvSpPr txBox="1"/>
          <p:nvPr/>
        </p:nvSpPr>
        <p:spPr>
          <a:xfrm>
            <a:off x="6740103" y="2507031"/>
            <a:ext cx="1183249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物料费用</a:t>
            </a:r>
          </a:p>
        </p:txBody>
      </p:sp>
      <p:sp>
        <p:nvSpPr>
          <p:cNvPr id="34" name="小标题01"/>
          <p:cNvSpPr txBox="1"/>
          <p:nvPr/>
        </p:nvSpPr>
        <p:spPr>
          <a:xfrm>
            <a:off x="5755162" y="1044629"/>
            <a:ext cx="1183249" cy="22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组织费用</a:t>
            </a:r>
          </a:p>
        </p:txBody>
      </p:sp>
      <p:sp>
        <p:nvSpPr>
          <p:cNvPr id="11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预算方案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框03"/>
          <p:cNvGrpSpPr/>
          <p:nvPr/>
        </p:nvGrpSpPr>
        <p:grpSpPr>
          <a:xfrm>
            <a:off x="4874699" y="1687509"/>
            <a:ext cx="6411430" cy="4552856"/>
            <a:chOff x="4874699" y="1687509"/>
            <a:chExt cx="6411430" cy="4552856"/>
          </a:xfrm>
        </p:grpSpPr>
        <p:sp>
          <p:nvSpPr>
            <p:cNvPr id="33" name="框03"/>
            <p:cNvSpPr/>
            <p:nvPr/>
          </p:nvSpPr>
          <p:spPr>
            <a:xfrm rot="5400000">
              <a:off x="5927254" y="881490"/>
              <a:ext cx="4306320" cy="6411430"/>
            </a:xfrm>
            <a:custGeom>
              <a:avLst/>
              <a:gdLst>
                <a:gd name="connsiteX0" fmla="*/ 0 w 4326998"/>
                <a:gd name="connsiteY0" fmla="*/ 5688199 h 5906653"/>
                <a:gd name="connsiteX1" fmla="*/ 0 w 4326998"/>
                <a:gd name="connsiteY1" fmla="*/ 3219678 h 5906653"/>
                <a:gd name="connsiteX2" fmla="*/ 1 w 4326998"/>
                <a:gd name="connsiteY2" fmla="*/ 3219678 h 5906653"/>
                <a:gd name="connsiteX3" fmla="*/ 1 w 4326998"/>
                <a:gd name="connsiteY3" fmla="*/ 2540530 h 5906653"/>
                <a:gd name="connsiteX4" fmla="*/ 1 w 4326998"/>
                <a:gd name="connsiteY4" fmla="*/ 903198 h 5906653"/>
                <a:gd name="connsiteX5" fmla="*/ 2 w 4326998"/>
                <a:gd name="connsiteY5" fmla="*/ 903198 h 5906653"/>
                <a:gd name="connsiteX6" fmla="*/ 2 w 4326998"/>
                <a:gd name="connsiteY6" fmla="*/ 224050 h 5906653"/>
                <a:gd name="connsiteX7" fmla="*/ 40219 w 4326998"/>
                <a:gd name="connsiteY7" fmla="*/ 211948 h 5906653"/>
                <a:gd name="connsiteX8" fmla="*/ 204722 w 4326998"/>
                <a:gd name="connsiteY8" fmla="*/ 17502 h 5906653"/>
                <a:gd name="connsiteX9" fmla="*/ 206542 w 4326998"/>
                <a:gd name="connsiteY9" fmla="*/ 0 h 5906653"/>
                <a:gd name="connsiteX10" fmla="*/ 4126145 w 4326998"/>
                <a:gd name="connsiteY10" fmla="*/ 0 h 5906653"/>
                <a:gd name="connsiteX11" fmla="*/ 4127965 w 4326998"/>
                <a:gd name="connsiteY11" fmla="*/ 17502 h 5906653"/>
                <a:gd name="connsiteX12" fmla="*/ 4292467 w 4326998"/>
                <a:gd name="connsiteY12" fmla="*/ 211948 h 5906653"/>
                <a:gd name="connsiteX13" fmla="*/ 4326998 w 4326998"/>
                <a:gd name="connsiteY13" fmla="*/ 222340 h 5906653"/>
                <a:gd name="connsiteX14" fmla="*/ 4326998 w 4326998"/>
                <a:gd name="connsiteY14" fmla="*/ 2694282 h 5906653"/>
                <a:gd name="connsiteX15" fmla="*/ 4326997 w 4326998"/>
                <a:gd name="connsiteY15" fmla="*/ 2694282 h 5906653"/>
                <a:gd name="connsiteX16" fmla="*/ 4326997 w 4326998"/>
                <a:gd name="connsiteY16" fmla="*/ 3373430 h 5906653"/>
                <a:gd name="connsiteX17" fmla="*/ 4326997 w 4326998"/>
                <a:gd name="connsiteY17" fmla="*/ 5010762 h 5906653"/>
                <a:gd name="connsiteX18" fmla="*/ 4326996 w 4326998"/>
                <a:gd name="connsiteY18" fmla="*/ 5010762 h 5906653"/>
                <a:gd name="connsiteX19" fmla="*/ 4326996 w 4326998"/>
                <a:gd name="connsiteY19" fmla="*/ 5689910 h 5906653"/>
                <a:gd name="connsiteX20" fmla="*/ 4292465 w 4326998"/>
                <a:gd name="connsiteY20" fmla="*/ 5700302 h 5906653"/>
                <a:gd name="connsiteX21" fmla="*/ 4127962 w 4326998"/>
                <a:gd name="connsiteY21" fmla="*/ 5894747 h 5906653"/>
                <a:gd name="connsiteX22" fmla="*/ 4126724 w 4326998"/>
                <a:gd name="connsiteY22" fmla="*/ 5906653 h 5906653"/>
                <a:gd name="connsiteX23" fmla="*/ 205957 w 4326998"/>
                <a:gd name="connsiteY23" fmla="*/ 5906653 h 5906653"/>
                <a:gd name="connsiteX24" fmla="*/ 204719 w 4326998"/>
                <a:gd name="connsiteY24" fmla="*/ 5894747 h 5906653"/>
                <a:gd name="connsiteX25" fmla="*/ 40217 w 4326998"/>
                <a:gd name="connsiteY25" fmla="*/ 5700302 h 59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6998" h="5906653">
                  <a:moveTo>
                    <a:pt x="0" y="5688199"/>
                  </a:moveTo>
                  <a:lnTo>
                    <a:pt x="0" y="3219678"/>
                  </a:lnTo>
                  <a:lnTo>
                    <a:pt x="1" y="3219678"/>
                  </a:lnTo>
                  <a:lnTo>
                    <a:pt x="1" y="2540530"/>
                  </a:lnTo>
                  <a:lnTo>
                    <a:pt x="1" y="903198"/>
                  </a:lnTo>
                  <a:lnTo>
                    <a:pt x="2" y="903198"/>
                  </a:lnTo>
                  <a:lnTo>
                    <a:pt x="2" y="224050"/>
                  </a:lnTo>
                  <a:lnTo>
                    <a:pt x="40219" y="211948"/>
                  </a:lnTo>
                  <a:cubicBezTo>
                    <a:pt x="123550" y="177778"/>
                    <a:pt x="186165" y="105420"/>
                    <a:pt x="204722" y="17502"/>
                  </a:cubicBezTo>
                  <a:lnTo>
                    <a:pt x="206542" y="0"/>
                  </a:lnTo>
                  <a:lnTo>
                    <a:pt x="4126145" y="0"/>
                  </a:lnTo>
                  <a:lnTo>
                    <a:pt x="4127965" y="17502"/>
                  </a:lnTo>
                  <a:cubicBezTo>
                    <a:pt x="4146521" y="105420"/>
                    <a:pt x="4209136" y="177778"/>
                    <a:pt x="4292467" y="211948"/>
                  </a:cubicBezTo>
                  <a:lnTo>
                    <a:pt x="4326998" y="222340"/>
                  </a:lnTo>
                  <a:lnTo>
                    <a:pt x="4326998" y="2694282"/>
                  </a:lnTo>
                  <a:lnTo>
                    <a:pt x="4326997" y="2694282"/>
                  </a:lnTo>
                  <a:lnTo>
                    <a:pt x="4326997" y="3373430"/>
                  </a:lnTo>
                  <a:lnTo>
                    <a:pt x="4326997" y="5010762"/>
                  </a:lnTo>
                  <a:lnTo>
                    <a:pt x="4326996" y="5010762"/>
                  </a:lnTo>
                  <a:lnTo>
                    <a:pt x="4326996" y="5689910"/>
                  </a:lnTo>
                  <a:lnTo>
                    <a:pt x="4292465" y="5700302"/>
                  </a:lnTo>
                  <a:cubicBezTo>
                    <a:pt x="4209133" y="5734473"/>
                    <a:pt x="4146519" y="5806831"/>
                    <a:pt x="4127962" y="5894747"/>
                  </a:cubicBezTo>
                  <a:lnTo>
                    <a:pt x="4126724" y="5906653"/>
                  </a:lnTo>
                  <a:lnTo>
                    <a:pt x="205957" y="5906653"/>
                  </a:lnTo>
                  <a:lnTo>
                    <a:pt x="204719" y="5894747"/>
                  </a:lnTo>
                  <a:cubicBezTo>
                    <a:pt x="186163" y="5806831"/>
                    <a:pt x="123548" y="5734473"/>
                    <a:pt x="40217" y="57003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4" name="表头03"/>
            <p:cNvSpPr/>
            <p:nvPr/>
          </p:nvSpPr>
          <p:spPr>
            <a:xfrm>
              <a:off x="6825097" y="1687509"/>
              <a:ext cx="2510632" cy="556900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" name="框02"/>
          <p:cNvGrpSpPr/>
          <p:nvPr/>
        </p:nvGrpSpPr>
        <p:grpSpPr>
          <a:xfrm>
            <a:off x="905871" y="4129904"/>
            <a:ext cx="3871362" cy="2110458"/>
            <a:chOff x="905871" y="4129904"/>
            <a:chExt cx="3871362" cy="2110458"/>
          </a:xfrm>
        </p:grpSpPr>
        <p:sp>
          <p:nvSpPr>
            <p:cNvPr id="29" name="云02"/>
            <p:cNvSpPr/>
            <p:nvPr/>
          </p:nvSpPr>
          <p:spPr>
            <a:xfrm rot="5400000">
              <a:off x="2629415" y="3373050"/>
              <a:ext cx="424273" cy="3871362"/>
            </a:xfrm>
            <a:custGeom>
              <a:avLst/>
              <a:gdLst>
                <a:gd name="connsiteX0" fmla="*/ 0 w 492760"/>
                <a:gd name="connsiteY0" fmla="*/ 210820 h 4358522"/>
                <a:gd name="connsiteX1" fmla="*/ 116840 w 492760"/>
                <a:gd name="connsiteY1" fmla="*/ 93980 h 4358522"/>
                <a:gd name="connsiteX2" fmla="*/ 126046 w 492760"/>
                <a:gd name="connsiteY2" fmla="*/ 93980 h 4358522"/>
                <a:gd name="connsiteX3" fmla="*/ 129360 w 492760"/>
                <a:gd name="connsiteY3" fmla="*/ 77566 h 4358522"/>
                <a:gd name="connsiteX4" fmla="*/ 246380 w 492760"/>
                <a:gd name="connsiteY4" fmla="*/ 0 h 4358522"/>
                <a:gd name="connsiteX5" fmla="*/ 363400 w 492760"/>
                <a:gd name="connsiteY5" fmla="*/ 77566 h 4358522"/>
                <a:gd name="connsiteX6" fmla="*/ 366714 w 492760"/>
                <a:gd name="connsiteY6" fmla="*/ 93980 h 4358522"/>
                <a:gd name="connsiteX7" fmla="*/ 375920 w 492760"/>
                <a:gd name="connsiteY7" fmla="*/ 93980 h 4358522"/>
                <a:gd name="connsiteX8" fmla="*/ 492760 w 492760"/>
                <a:gd name="connsiteY8" fmla="*/ 210820 h 4358522"/>
                <a:gd name="connsiteX9" fmla="*/ 375920 w 492760"/>
                <a:gd name="connsiteY9" fmla="*/ 327660 h 4358522"/>
                <a:gd name="connsiteX10" fmla="*/ 116840 w 492760"/>
                <a:gd name="connsiteY10" fmla="*/ 327660 h 4358522"/>
                <a:gd name="connsiteX11" fmla="*/ 0 w 492760"/>
                <a:gd name="connsiteY11" fmla="*/ 210820 h 4358522"/>
                <a:gd name="connsiteX12" fmla="*/ 0 w 492760"/>
                <a:gd name="connsiteY12" fmla="*/ 4147702 h 4358522"/>
                <a:gd name="connsiteX13" fmla="*/ 116840 w 492760"/>
                <a:gd name="connsiteY13" fmla="*/ 4030862 h 4358522"/>
                <a:gd name="connsiteX14" fmla="*/ 375920 w 492760"/>
                <a:gd name="connsiteY14" fmla="*/ 4030862 h 4358522"/>
                <a:gd name="connsiteX15" fmla="*/ 492760 w 492760"/>
                <a:gd name="connsiteY15" fmla="*/ 4147702 h 4358522"/>
                <a:gd name="connsiteX16" fmla="*/ 375920 w 492760"/>
                <a:gd name="connsiteY16" fmla="*/ 4264542 h 4358522"/>
                <a:gd name="connsiteX17" fmla="*/ 366714 w 492760"/>
                <a:gd name="connsiteY17" fmla="*/ 4264542 h 4358522"/>
                <a:gd name="connsiteX18" fmla="*/ 363400 w 492760"/>
                <a:gd name="connsiteY18" fmla="*/ 4280956 h 4358522"/>
                <a:gd name="connsiteX19" fmla="*/ 246380 w 492760"/>
                <a:gd name="connsiteY19" fmla="*/ 4358522 h 4358522"/>
                <a:gd name="connsiteX20" fmla="*/ 129360 w 492760"/>
                <a:gd name="connsiteY20" fmla="*/ 4280956 h 4358522"/>
                <a:gd name="connsiteX21" fmla="*/ 126046 w 492760"/>
                <a:gd name="connsiteY21" fmla="*/ 4264542 h 4358522"/>
                <a:gd name="connsiteX22" fmla="*/ 116840 w 492760"/>
                <a:gd name="connsiteY22" fmla="*/ 4264542 h 4358522"/>
                <a:gd name="connsiteX23" fmla="*/ 0 w 492760"/>
                <a:gd name="connsiteY23" fmla="*/ 4147702 h 43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760" h="4358522">
                  <a:moveTo>
                    <a:pt x="0" y="210820"/>
                  </a:moveTo>
                  <a:cubicBezTo>
                    <a:pt x="0" y="146291"/>
                    <a:pt x="52311" y="93980"/>
                    <a:pt x="116840" y="93980"/>
                  </a:cubicBezTo>
                  <a:lnTo>
                    <a:pt x="126046" y="93980"/>
                  </a:lnTo>
                  <a:lnTo>
                    <a:pt x="129360" y="77566"/>
                  </a:lnTo>
                  <a:cubicBezTo>
                    <a:pt x="148640" y="31984"/>
                    <a:pt x="193775" y="0"/>
                    <a:pt x="246380" y="0"/>
                  </a:cubicBezTo>
                  <a:cubicBezTo>
                    <a:pt x="298985" y="0"/>
                    <a:pt x="344120" y="31984"/>
                    <a:pt x="363400" y="77566"/>
                  </a:cubicBezTo>
                  <a:lnTo>
                    <a:pt x="366714" y="93980"/>
                  </a:lnTo>
                  <a:lnTo>
                    <a:pt x="375920" y="93980"/>
                  </a:lnTo>
                  <a:cubicBezTo>
                    <a:pt x="440449" y="93980"/>
                    <a:pt x="492760" y="146291"/>
                    <a:pt x="492760" y="210820"/>
                  </a:cubicBezTo>
                  <a:cubicBezTo>
                    <a:pt x="492760" y="275349"/>
                    <a:pt x="440449" y="327660"/>
                    <a:pt x="375920" y="327660"/>
                  </a:cubicBezTo>
                  <a:lnTo>
                    <a:pt x="116840" y="327660"/>
                  </a:lnTo>
                  <a:cubicBezTo>
                    <a:pt x="52311" y="327660"/>
                    <a:pt x="0" y="275349"/>
                    <a:pt x="0" y="210820"/>
                  </a:cubicBezTo>
                  <a:close/>
                  <a:moveTo>
                    <a:pt x="0" y="4147702"/>
                  </a:moveTo>
                  <a:cubicBezTo>
                    <a:pt x="0" y="4083173"/>
                    <a:pt x="52311" y="4030862"/>
                    <a:pt x="116840" y="4030862"/>
                  </a:cubicBezTo>
                  <a:lnTo>
                    <a:pt x="375920" y="4030862"/>
                  </a:lnTo>
                  <a:cubicBezTo>
                    <a:pt x="440449" y="4030862"/>
                    <a:pt x="492760" y="4083173"/>
                    <a:pt x="492760" y="4147702"/>
                  </a:cubicBezTo>
                  <a:cubicBezTo>
                    <a:pt x="492760" y="4212231"/>
                    <a:pt x="440449" y="4264542"/>
                    <a:pt x="375920" y="4264542"/>
                  </a:cubicBezTo>
                  <a:lnTo>
                    <a:pt x="366714" y="4264542"/>
                  </a:lnTo>
                  <a:lnTo>
                    <a:pt x="363400" y="4280956"/>
                  </a:lnTo>
                  <a:cubicBezTo>
                    <a:pt x="344120" y="4326538"/>
                    <a:pt x="298985" y="4358522"/>
                    <a:pt x="246380" y="4358522"/>
                  </a:cubicBezTo>
                  <a:cubicBezTo>
                    <a:pt x="193775" y="4358522"/>
                    <a:pt x="148640" y="4326538"/>
                    <a:pt x="129360" y="4280956"/>
                  </a:cubicBezTo>
                  <a:lnTo>
                    <a:pt x="126046" y="4264542"/>
                  </a:lnTo>
                  <a:lnTo>
                    <a:pt x="116840" y="4264542"/>
                  </a:lnTo>
                  <a:cubicBezTo>
                    <a:pt x="52311" y="4264542"/>
                    <a:pt x="0" y="4212231"/>
                    <a:pt x="0" y="41477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框02"/>
            <p:cNvSpPr/>
            <p:nvPr/>
          </p:nvSpPr>
          <p:spPr>
            <a:xfrm>
              <a:off x="1104606" y="4381432"/>
              <a:ext cx="3473199" cy="1858930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表头02"/>
            <p:cNvSpPr/>
            <p:nvPr/>
          </p:nvSpPr>
          <p:spPr>
            <a:xfrm>
              <a:off x="1912489" y="4129904"/>
              <a:ext cx="1633380" cy="50419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" name="框01"/>
          <p:cNvGrpSpPr/>
          <p:nvPr/>
        </p:nvGrpSpPr>
        <p:grpSpPr>
          <a:xfrm>
            <a:off x="905871" y="1711116"/>
            <a:ext cx="3871362" cy="2110458"/>
            <a:chOff x="905871" y="1711116"/>
            <a:chExt cx="3871362" cy="2110458"/>
          </a:xfrm>
        </p:grpSpPr>
        <p:sp>
          <p:nvSpPr>
            <p:cNvPr id="22" name="云01"/>
            <p:cNvSpPr/>
            <p:nvPr/>
          </p:nvSpPr>
          <p:spPr>
            <a:xfrm rot="5400000">
              <a:off x="2629415" y="954262"/>
              <a:ext cx="424273" cy="3871362"/>
            </a:xfrm>
            <a:custGeom>
              <a:avLst/>
              <a:gdLst>
                <a:gd name="connsiteX0" fmla="*/ 0 w 492760"/>
                <a:gd name="connsiteY0" fmla="*/ 210820 h 4358522"/>
                <a:gd name="connsiteX1" fmla="*/ 116840 w 492760"/>
                <a:gd name="connsiteY1" fmla="*/ 93980 h 4358522"/>
                <a:gd name="connsiteX2" fmla="*/ 126046 w 492760"/>
                <a:gd name="connsiteY2" fmla="*/ 93980 h 4358522"/>
                <a:gd name="connsiteX3" fmla="*/ 129360 w 492760"/>
                <a:gd name="connsiteY3" fmla="*/ 77566 h 4358522"/>
                <a:gd name="connsiteX4" fmla="*/ 246380 w 492760"/>
                <a:gd name="connsiteY4" fmla="*/ 0 h 4358522"/>
                <a:gd name="connsiteX5" fmla="*/ 363400 w 492760"/>
                <a:gd name="connsiteY5" fmla="*/ 77566 h 4358522"/>
                <a:gd name="connsiteX6" fmla="*/ 366714 w 492760"/>
                <a:gd name="connsiteY6" fmla="*/ 93980 h 4358522"/>
                <a:gd name="connsiteX7" fmla="*/ 375920 w 492760"/>
                <a:gd name="connsiteY7" fmla="*/ 93980 h 4358522"/>
                <a:gd name="connsiteX8" fmla="*/ 492760 w 492760"/>
                <a:gd name="connsiteY8" fmla="*/ 210820 h 4358522"/>
                <a:gd name="connsiteX9" fmla="*/ 375920 w 492760"/>
                <a:gd name="connsiteY9" fmla="*/ 327660 h 4358522"/>
                <a:gd name="connsiteX10" fmla="*/ 116840 w 492760"/>
                <a:gd name="connsiteY10" fmla="*/ 327660 h 4358522"/>
                <a:gd name="connsiteX11" fmla="*/ 0 w 492760"/>
                <a:gd name="connsiteY11" fmla="*/ 210820 h 4358522"/>
                <a:gd name="connsiteX12" fmla="*/ 0 w 492760"/>
                <a:gd name="connsiteY12" fmla="*/ 4147702 h 4358522"/>
                <a:gd name="connsiteX13" fmla="*/ 116840 w 492760"/>
                <a:gd name="connsiteY13" fmla="*/ 4030862 h 4358522"/>
                <a:gd name="connsiteX14" fmla="*/ 375920 w 492760"/>
                <a:gd name="connsiteY14" fmla="*/ 4030862 h 4358522"/>
                <a:gd name="connsiteX15" fmla="*/ 492760 w 492760"/>
                <a:gd name="connsiteY15" fmla="*/ 4147702 h 4358522"/>
                <a:gd name="connsiteX16" fmla="*/ 375920 w 492760"/>
                <a:gd name="connsiteY16" fmla="*/ 4264542 h 4358522"/>
                <a:gd name="connsiteX17" fmla="*/ 366714 w 492760"/>
                <a:gd name="connsiteY17" fmla="*/ 4264542 h 4358522"/>
                <a:gd name="connsiteX18" fmla="*/ 363400 w 492760"/>
                <a:gd name="connsiteY18" fmla="*/ 4280956 h 4358522"/>
                <a:gd name="connsiteX19" fmla="*/ 246380 w 492760"/>
                <a:gd name="connsiteY19" fmla="*/ 4358522 h 4358522"/>
                <a:gd name="connsiteX20" fmla="*/ 129360 w 492760"/>
                <a:gd name="connsiteY20" fmla="*/ 4280956 h 4358522"/>
                <a:gd name="connsiteX21" fmla="*/ 126046 w 492760"/>
                <a:gd name="connsiteY21" fmla="*/ 4264542 h 4358522"/>
                <a:gd name="connsiteX22" fmla="*/ 116840 w 492760"/>
                <a:gd name="connsiteY22" fmla="*/ 4264542 h 4358522"/>
                <a:gd name="connsiteX23" fmla="*/ 0 w 492760"/>
                <a:gd name="connsiteY23" fmla="*/ 4147702 h 43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760" h="4358522">
                  <a:moveTo>
                    <a:pt x="0" y="210820"/>
                  </a:moveTo>
                  <a:cubicBezTo>
                    <a:pt x="0" y="146291"/>
                    <a:pt x="52311" y="93980"/>
                    <a:pt x="116840" y="93980"/>
                  </a:cubicBezTo>
                  <a:lnTo>
                    <a:pt x="126046" y="93980"/>
                  </a:lnTo>
                  <a:lnTo>
                    <a:pt x="129360" y="77566"/>
                  </a:lnTo>
                  <a:cubicBezTo>
                    <a:pt x="148640" y="31984"/>
                    <a:pt x="193775" y="0"/>
                    <a:pt x="246380" y="0"/>
                  </a:cubicBezTo>
                  <a:cubicBezTo>
                    <a:pt x="298985" y="0"/>
                    <a:pt x="344120" y="31984"/>
                    <a:pt x="363400" y="77566"/>
                  </a:cubicBezTo>
                  <a:lnTo>
                    <a:pt x="366714" y="93980"/>
                  </a:lnTo>
                  <a:lnTo>
                    <a:pt x="375920" y="93980"/>
                  </a:lnTo>
                  <a:cubicBezTo>
                    <a:pt x="440449" y="93980"/>
                    <a:pt x="492760" y="146291"/>
                    <a:pt x="492760" y="210820"/>
                  </a:cubicBezTo>
                  <a:cubicBezTo>
                    <a:pt x="492760" y="275349"/>
                    <a:pt x="440449" y="327660"/>
                    <a:pt x="375920" y="327660"/>
                  </a:cubicBezTo>
                  <a:lnTo>
                    <a:pt x="116840" y="327660"/>
                  </a:lnTo>
                  <a:cubicBezTo>
                    <a:pt x="52311" y="327660"/>
                    <a:pt x="0" y="275349"/>
                    <a:pt x="0" y="210820"/>
                  </a:cubicBezTo>
                  <a:close/>
                  <a:moveTo>
                    <a:pt x="0" y="4147702"/>
                  </a:moveTo>
                  <a:cubicBezTo>
                    <a:pt x="0" y="4083173"/>
                    <a:pt x="52311" y="4030862"/>
                    <a:pt x="116840" y="4030862"/>
                  </a:cubicBezTo>
                  <a:lnTo>
                    <a:pt x="375920" y="4030862"/>
                  </a:lnTo>
                  <a:cubicBezTo>
                    <a:pt x="440449" y="4030862"/>
                    <a:pt x="492760" y="4083173"/>
                    <a:pt x="492760" y="4147702"/>
                  </a:cubicBezTo>
                  <a:cubicBezTo>
                    <a:pt x="492760" y="4212231"/>
                    <a:pt x="440449" y="4264542"/>
                    <a:pt x="375920" y="4264542"/>
                  </a:cubicBezTo>
                  <a:lnTo>
                    <a:pt x="366714" y="4264542"/>
                  </a:lnTo>
                  <a:lnTo>
                    <a:pt x="363400" y="4280956"/>
                  </a:lnTo>
                  <a:cubicBezTo>
                    <a:pt x="344120" y="4326538"/>
                    <a:pt x="298985" y="4358522"/>
                    <a:pt x="246380" y="4358522"/>
                  </a:cubicBezTo>
                  <a:cubicBezTo>
                    <a:pt x="193775" y="4358522"/>
                    <a:pt x="148640" y="4326538"/>
                    <a:pt x="129360" y="4280956"/>
                  </a:cubicBezTo>
                  <a:lnTo>
                    <a:pt x="126046" y="4264542"/>
                  </a:lnTo>
                  <a:lnTo>
                    <a:pt x="116840" y="4264542"/>
                  </a:lnTo>
                  <a:cubicBezTo>
                    <a:pt x="52311" y="4264542"/>
                    <a:pt x="0" y="4212231"/>
                    <a:pt x="0" y="41477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框01"/>
            <p:cNvSpPr/>
            <p:nvPr/>
          </p:nvSpPr>
          <p:spPr>
            <a:xfrm>
              <a:off x="1104606" y="1962644"/>
              <a:ext cx="3473199" cy="1858930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表头01"/>
            <p:cNvSpPr/>
            <p:nvPr/>
          </p:nvSpPr>
          <p:spPr>
            <a:xfrm>
              <a:off x="1912489" y="1711116"/>
              <a:ext cx="1633380" cy="50419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aphicFrame>
        <p:nvGraphicFramePr>
          <p:cNvPr id="3" name="柱图"/>
          <p:cNvGraphicFramePr/>
          <p:nvPr/>
        </p:nvGraphicFramePr>
        <p:xfrm>
          <a:off x="5385688" y="2653936"/>
          <a:ext cx="5331371" cy="3176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正文02"/>
          <p:cNvSpPr txBox="1"/>
          <p:nvPr/>
        </p:nvSpPr>
        <p:spPr>
          <a:xfrm>
            <a:off x="1575441" y="4907076"/>
            <a:ext cx="2571872" cy="103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在这里输入你的文本内容，输入与该关键词或标题相关的内容；在这里输入你的文本内容，输入与该关键词或标题相关的内容；</a:t>
            </a:r>
          </a:p>
        </p:txBody>
      </p:sp>
      <p:sp>
        <p:nvSpPr>
          <p:cNvPr id="25" name="正文01"/>
          <p:cNvSpPr txBox="1"/>
          <p:nvPr/>
        </p:nvSpPr>
        <p:spPr>
          <a:xfrm>
            <a:off x="1575441" y="2488288"/>
            <a:ext cx="2571872" cy="103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在这里输入你的文本内容，输入与该关键词或标题相关的内容；在这里输入你的文本内容，输入与该关键词或标题相关的内容；</a:t>
            </a:r>
          </a:p>
        </p:txBody>
      </p:sp>
      <p:sp>
        <p:nvSpPr>
          <p:cNvPr id="35" name="小标题03"/>
          <p:cNvSpPr txBox="1"/>
          <p:nvPr/>
        </p:nvSpPr>
        <p:spPr>
          <a:xfrm>
            <a:off x="6975568" y="1815884"/>
            <a:ext cx="2209690" cy="332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费用指标分析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1" name="小标题02"/>
          <p:cNvSpPr txBox="1"/>
          <p:nvPr/>
        </p:nvSpPr>
        <p:spPr>
          <a:xfrm>
            <a:off x="1996309" y="4254030"/>
            <a:ext cx="146574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次要费用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24" name="小标题01"/>
          <p:cNvSpPr txBox="1"/>
          <p:nvPr/>
        </p:nvSpPr>
        <p:spPr>
          <a:xfrm>
            <a:off x="1996309" y="1835242"/>
            <a:ext cx="1465740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主要费用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8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费用分析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"/>
          <p:cNvGraphicFramePr>
            <a:graphicFrameLocks noGrp="1"/>
          </p:cNvGraphicFramePr>
          <p:nvPr/>
        </p:nvGraphicFramePr>
        <p:xfrm>
          <a:off x="695325" y="2345055"/>
          <a:ext cx="10801350" cy="3872229"/>
        </p:xfrm>
        <a:graphic>
          <a:graphicData uri="http://schemas.openxmlformats.org/drawingml/2006/table">
            <a:tbl>
              <a:tblPr firstRow="1" bandRow="1">
                <a:effectLst>
                  <a:outerShdw blurRad="342900" dist="165100" dir="5400000" sx="98000" sy="98000" algn="t" rotWithShape="0">
                    <a:schemeClr val="accent1">
                      <a:alpha val="10000"/>
                    </a:schemeClr>
                  </a:outerShdw>
                  <a:reflection blurRad="127000" stA="77000" endPos="15000" dir="5400000" sy="-100000" algn="bl" rotWithShape="0"/>
                </a:effectLst>
                <a:tableStyleId>{5C22544A-7EE6-4342-B048-85BDC9FD1C3A}</a:tableStyleId>
              </a:tblPr>
              <a:tblGrid>
                <a:gridCol w="2710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4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5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093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基本奖励</a:t>
                      </a:r>
                      <a:endParaRPr lang="zh-CN" altLang="en-US" sz="2000" b="0" kern="1200" dirty="0">
                        <a:solidFill>
                          <a:schemeClr val="accent2">
                            <a:lumMod val="90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n-lt"/>
                          <a:ea typeface="+mn-ea"/>
                        </a:rPr>
                        <a:t>6000</a:t>
                      </a:r>
                      <a:r>
                        <a:rPr lang="zh-CN" altLang="en-US" sz="1600" b="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n-lt"/>
                          <a:ea typeface="+mn-ea"/>
                        </a:rPr>
                        <a:t>元</a:t>
                      </a:r>
                      <a:endParaRPr lang="zh-CN" altLang="en-US" sz="1600" b="0" dirty="0">
                        <a:solidFill>
                          <a:schemeClr val="accent2">
                            <a:lumMod val="9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n-lt"/>
                          <a:ea typeface="+mn-ea"/>
                        </a:rPr>
                        <a:t>在这里输入你的文本内容，输入与该关键词或标题相关的内容；</a:t>
                      </a:r>
                    </a:p>
                  </a:txBody>
                  <a:tcPr marL="360000" marR="28800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93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超额奖励</a:t>
                      </a:r>
                      <a:endParaRPr lang="zh-CN" altLang="en-US" sz="2000" b="0" kern="1200" dirty="0">
                        <a:solidFill>
                          <a:schemeClr val="accent2">
                            <a:lumMod val="90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n-lt"/>
                          <a:ea typeface="+mn-ea"/>
                        </a:rPr>
                        <a:t>按百分比</a:t>
                      </a:r>
                      <a:endParaRPr lang="zh-CN" altLang="en-US" sz="1600" b="0" dirty="0">
                        <a:solidFill>
                          <a:schemeClr val="accent2">
                            <a:lumMod val="9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n-lt"/>
                          <a:ea typeface="+mn-ea"/>
                        </a:rPr>
                        <a:t>在这里输入你的文本内容，输入与该关键词或标题相关的内容；</a:t>
                      </a:r>
                    </a:p>
                  </a:txBody>
                  <a:tcPr marL="360000" marR="28800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35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团队奖励</a:t>
                      </a:r>
                      <a:endParaRPr lang="zh-CN" altLang="en-US" sz="2000" b="0" kern="1200" dirty="0">
                        <a:solidFill>
                          <a:schemeClr val="accent2">
                            <a:lumMod val="90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n-lt"/>
                          <a:ea typeface="+mn-ea"/>
                        </a:rPr>
                        <a:t>15000</a:t>
                      </a:r>
                      <a:r>
                        <a:rPr lang="zh-CN" altLang="en-US" sz="1600" b="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n-lt"/>
                          <a:ea typeface="+mn-ea"/>
                        </a:rPr>
                        <a:t>元</a:t>
                      </a:r>
                      <a:endParaRPr lang="zh-CN" altLang="en-US" sz="1600" b="0" dirty="0">
                        <a:solidFill>
                          <a:schemeClr val="accent2">
                            <a:lumMod val="90000"/>
                          </a:schemeClr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0">
                          <a:solidFill>
                            <a:schemeClr val="accent2">
                              <a:lumMod val="90000"/>
                            </a:schemeClr>
                          </a:solidFill>
                          <a:latin typeface="+mn-lt"/>
                          <a:ea typeface="+mn-ea"/>
                        </a:rPr>
                        <a:t>在这里输入你的文本内容，输入与该关键词或标题相关的内容；</a:t>
                      </a:r>
                    </a:p>
                  </a:txBody>
                  <a:tcPr marL="360000" marR="28800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表头"/>
          <p:cNvSpPr/>
          <p:nvPr/>
        </p:nvSpPr>
        <p:spPr>
          <a:xfrm>
            <a:off x="695326" y="1546544"/>
            <a:ext cx="10801349" cy="811846"/>
          </a:xfrm>
          <a:prstGeom prst="round2Same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Roboto Regular"/>
                <a:ea typeface="思源黑体 CN Regular" panose="020B0500000000000000" charset="-122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Roboto Regular"/>
                <a:ea typeface="思源黑体 CN Regular" panose="020B0500000000000000" charset="-122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Roboto Regular"/>
                <a:ea typeface="思源黑体 CN Regular" panose="020B0500000000000000" charset="-122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Roboto Regular"/>
                <a:ea typeface="思源黑体 CN Regular" panose="020B0500000000000000" charset="-122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Roboto Regular"/>
                <a:ea typeface="思源黑体 CN Regular" panose="020B0500000000000000" charset="-122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Roboto Regular"/>
                <a:ea typeface="思源黑体 CN Regular" panose="020B0500000000000000" charset="-122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Roboto Regular"/>
                <a:ea typeface="思源黑体 CN Regular" panose="020B0500000000000000" charset="-122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Roboto Regular"/>
                <a:ea typeface="思源黑体 CN Regular" panose="020B0500000000000000" charset="-122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Roboto Regular"/>
                <a:ea typeface="思源黑体 CN Regular" panose="020B0500000000000000" charset="-122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cxnSp>
        <p:nvCxnSpPr>
          <p:cNvPr id="6" name="分隔"/>
          <p:cNvCxnSpPr/>
          <p:nvPr/>
        </p:nvCxnSpPr>
        <p:spPr>
          <a:xfrm>
            <a:off x="3422343" y="1685109"/>
            <a:ext cx="0" cy="5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分隔"/>
          <p:cNvCxnSpPr/>
          <p:nvPr/>
        </p:nvCxnSpPr>
        <p:spPr>
          <a:xfrm>
            <a:off x="6484620" y="1685109"/>
            <a:ext cx="0" cy="5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小标题03"/>
          <p:cNvSpPr txBox="1"/>
          <p:nvPr/>
        </p:nvSpPr>
        <p:spPr>
          <a:xfrm>
            <a:off x="8238808" y="1773239"/>
            <a:ext cx="1503679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备注</a:t>
            </a:r>
            <a:endParaRPr kumimoji="0" lang="zh-CN" altLang="en-US" sz="28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9" name="小标题02"/>
          <p:cNvSpPr txBox="1"/>
          <p:nvPr/>
        </p:nvSpPr>
        <p:spPr>
          <a:xfrm>
            <a:off x="3725055" y="1773239"/>
            <a:ext cx="2532848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金额（元）</a:t>
            </a:r>
            <a:endParaRPr kumimoji="0" lang="zh-CN" altLang="en-US" sz="28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8" name="小标题01"/>
          <p:cNvSpPr txBox="1"/>
          <p:nvPr/>
        </p:nvSpPr>
        <p:spPr>
          <a:xfrm>
            <a:off x="1356178" y="1773239"/>
            <a:ext cx="1503679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项目</a:t>
            </a:r>
          </a:p>
        </p:txBody>
      </p:sp>
      <p:sp>
        <p:nvSpPr>
          <p:cNvPr id="11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费用总计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按钮"/>
          <p:cNvSpPr/>
          <p:nvPr/>
        </p:nvSpPr>
        <p:spPr>
          <a:xfrm>
            <a:off x="8157212" y="5192150"/>
            <a:ext cx="2706368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汇报人：高端设计师</a:t>
            </a:r>
          </a:p>
        </p:txBody>
      </p:sp>
      <p:sp>
        <p:nvSpPr>
          <p:cNvPr id="3" name="小标题"/>
          <p:cNvSpPr txBox="1"/>
          <p:nvPr/>
        </p:nvSpPr>
        <p:spPr>
          <a:xfrm>
            <a:off x="4322530" y="2490656"/>
            <a:ext cx="6699814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中秋节活动营销策划模板</a:t>
            </a:r>
            <a:endParaRPr kumimoji="0" lang="zh-CN" altLang="en-US" sz="3600" b="1" i="0" u="none" strike="noStrike" kern="1200" cap="none" spc="60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4" name="大标题"/>
          <p:cNvSpPr txBox="1"/>
          <p:nvPr/>
        </p:nvSpPr>
        <p:spPr>
          <a:xfrm>
            <a:off x="6156960" y="1433203"/>
            <a:ext cx="4865384" cy="1107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感谢观看</a:t>
            </a:r>
            <a:endParaRPr kumimoji="0" lang="en-US" altLang="zh-CN" sz="6600" b="1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542BA65-1F3D-40B9-8661-BFF93F08563A}"/>
              </a:ext>
            </a:extLst>
          </p:cNvPr>
          <p:cNvSpPr txBox="1"/>
          <p:nvPr/>
        </p:nvSpPr>
        <p:spPr>
          <a:xfrm>
            <a:off x="1270000" y="2358570"/>
            <a:ext cx="96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OPPOSans B" panose="00020600040101010101" pitchFamily="18" charset="-122"/>
                <a:ea typeface="阿里巴巴普惠体 H" panose="00020600040101010101"/>
              </a:rPr>
              <a:t>本次</a:t>
            </a:r>
            <a:r>
              <a:rPr lang="en-US" altLang="zh-CN" sz="4800" b="1" dirty="0">
                <a:latin typeface="OPPOSans B" panose="00020600040101010101" pitchFamily="18" charset="-122"/>
                <a:ea typeface="阿里巴巴普惠体 H" panose="00020600040101010101"/>
              </a:rPr>
              <a:t>PPT</a:t>
            </a:r>
            <a:r>
              <a:rPr lang="zh-CN" altLang="en-US" sz="4800" b="1" dirty="0">
                <a:latin typeface="OPPOSans B" panose="00020600040101010101" pitchFamily="18" charset="-122"/>
                <a:ea typeface="阿里巴巴普惠体 H" panose="00020600040101010101"/>
              </a:rPr>
              <a:t>源文件已获授权分享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0744A9-CD48-444D-8299-6B640BCA992A}"/>
              </a:ext>
            </a:extLst>
          </p:cNvPr>
          <p:cNvSpPr txBox="1"/>
          <p:nvPr/>
        </p:nvSpPr>
        <p:spPr>
          <a:xfrm>
            <a:off x="1270000" y="3518541"/>
            <a:ext cx="96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OPPOSans B" panose="00020600040101010101" pitchFamily="18" charset="-122"/>
                <a:ea typeface="阿里巴巴普惠体 H" panose="00020600040101010101"/>
              </a:rPr>
              <a:t>原始设计师：赵华琚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46EE63-955A-4F00-B611-9C347DF4993D}"/>
              </a:ext>
            </a:extLst>
          </p:cNvPr>
          <p:cNvSpPr/>
          <p:nvPr/>
        </p:nvSpPr>
        <p:spPr>
          <a:xfrm>
            <a:off x="1019629" y="1944915"/>
            <a:ext cx="10152743" cy="29681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B" panose="00020600040101010101" pitchFamily="18" charset="-122"/>
              <a:ea typeface="阿里巴巴普惠体 H" panose="0002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127513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59F2E3-0288-4AC7-ABA1-B335CA1C77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5115"/>
            <a:ext cx="12192000" cy="5167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181FED-3CC9-49C4-852F-960BE978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521" y="4177865"/>
            <a:ext cx="1615580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1B76C85-0BC5-464C-AF30-C50743AD1A1F}"/>
              </a:ext>
            </a:extLst>
          </p:cNvPr>
          <p:cNvSpPr/>
          <p:nvPr/>
        </p:nvSpPr>
        <p:spPr>
          <a:xfrm>
            <a:off x="7518298" y="-1"/>
            <a:ext cx="4673701" cy="6233875"/>
          </a:xfrm>
          <a:prstGeom prst="rect">
            <a:avLst/>
          </a:prstGeom>
          <a:solidFill>
            <a:srgbClr val="F8FD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B" panose="00020600040101010101" pitchFamily="18" charset="-122"/>
              <a:ea typeface="阿里巴巴普惠体 H" panose="00020600040101010101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402EEF-4A71-4AD3-9FC4-1232BCE23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474" y="4878160"/>
            <a:ext cx="4346825" cy="7559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10DFCF-428E-463F-9DBC-E5B195FEB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011" y="782410"/>
            <a:ext cx="4095750" cy="4095750"/>
          </a:xfrm>
          <a:prstGeom prst="rect">
            <a:avLst/>
          </a:prstGeom>
        </p:spPr>
      </p:pic>
      <p:pic>
        <p:nvPicPr>
          <p:cNvPr id="11" name="图片 10" descr="文本, 白板&#10;&#10;描述已自动生成">
            <a:extLst>
              <a:ext uri="{FF2B5EF4-FFF2-40B4-BE49-F238E27FC236}">
                <a16:creationId xmlns:a16="http://schemas.microsoft.com/office/drawing/2014/main" id="{F6C26831-E16A-4C8B-90E2-5E5119B73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741" y="1265735"/>
            <a:ext cx="4108816" cy="41088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A19A74-5E39-48F8-839D-8D9CF3E9E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73" y="6315409"/>
            <a:ext cx="11498053" cy="542591"/>
          </a:xfrm>
          <a:prstGeom prst="rect">
            <a:avLst/>
          </a:prstGeom>
        </p:spPr>
      </p:pic>
      <p:pic>
        <p:nvPicPr>
          <p:cNvPr id="6" name="图片 5" descr="穿着西装笔挺的男子与配字&#10;&#10;描述已自动生成">
            <a:extLst>
              <a:ext uri="{FF2B5EF4-FFF2-40B4-BE49-F238E27FC236}">
                <a16:creationId xmlns:a16="http://schemas.microsoft.com/office/drawing/2014/main" id="{5371ABF2-17E2-4946-8219-CC19AEB9C52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116944" cy="6233886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03C63D3-3017-4823-A923-1BED74BE4D37}"/>
              </a:ext>
            </a:extLst>
          </p:cNvPr>
          <p:cNvCxnSpPr>
            <a:cxnSpLocks/>
          </p:cNvCxnSpPr>
          <p:nvPr/>
        </p:nvCxnSpPr>
        <p:spPr>
          <a:xfrm>
            <a:off x="7518299" y="0"/>
            <a:ext cx="0" cy="623388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09EFED8-9F68-4DDE-905D-A4720B186212}"/>
              </a:ext>
            </a:extLst>
          </p:cNvPr>
          <p:cNvCxnSpPr>
            <a:cxnSpLocks/>
          </p:cNvCxnSpPr>
          <p:nvPr/>
        </p:nvCxnSpPr>
        <p:spPr>
          <a:xfrm flipH="1">
            <a:off x="0" y="6233886"/>
            <a:ext cx="12192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53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公众号：陈西设计之家。微信搜索即可">
            <a:extLst>
              <a:ext uri="{FF2B5EF4-FFF2-40B4-BE49-F238E27FC236}">
                <a16:creationId xmlns:a16="http://schemas.microsoft.com/office/drawing/2014/main" id="{6C789A12-FB1B-4559-B0E6-C695D839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4" y="12939"/>
            <a:ext cx="12145992" cy="68321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927B44-2072-4D7B-B199-4E6875D51CAC}"/>
              </a:ext>
            </a:extLst>
          </p:cNvPr>
          <p:cNvSpPr txBox="1"/>
          <p:nvPr/>
        </p:nvSpPr>
        <p:spPr>
          <a:xfrm>
            <a:off x="3804458" y="5524500"/>
            <a:ext cx="4583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4C75"/>
                </a:solidFill>
                <a:latin typeface="OPPOSans B" panose="00020600040101010101" pitchFamily="18" charset="-122"/>
                <a:ea typeface="阿里巴巴普惠体 H" panose="00020600040101010101"/>
              </a:rPr>
              <a:t>B</a:t>
            </a:r>
            <a:r>
              <a:rPr lang="zh-CN" altLang="en-US" sz="3200" b="1" dirty="0">
                <a:solidFill>
                  <a:srgbClr val="004C75"/>
                </a:solidFill>
                <a:latin typeface="OPPOSans B" panose="00020600040101010101" pitchFamily="18" charset="-122"/>
                <a:ea typeface="阿里巴巴普惠体 H" panose="00020600040101010101"/>
              </a:rPr>
              <a:t>站：陈西设计之家</a:t>
            </a:r>
          </a:p>
        </p:txBody>
      </p:sp>
    </p:spTree>
    <p:extLst>
      <p:ext uri="{BB962C8B-B14F-4D97-AF65-F5344CB8AC3E}">
        <p14:creationId xmlns:p14="http://schemas.microsoft.com/office/powerpoint/2010/main" val="374588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1B7198A-EB2F-0C8E-8A14-D2B5B33792AC}"/>
              </a:ext>
            </a:extLst>
          </p:cNvPr>
          <p:cNvSpPr txBox="1"/>
          <p:nvPr/>
        </p:nvSpPr>
        <p:spPr>
          <a:xfrm>
            <a:off x="3047163" y="3276991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陈西设计之家</a:t>
            </a:r>
            <a:r>
              <a:rPr lang="zh-CN" altLang="en-US" dirty="0"/>
              <a:t>  设计团队 </a:t>
            </a:r>
            <a:r>
              <a:rPr lang="zh-CN" altLang="en-US" dirty="0">
                <a:hlinkClick r:id="rId4"/>
              </a:rPr>
              <a:t>赵华琚</a:t>
            </a:r>
            <a:r>
              <a:rPr lang="zh-CN" altLang="en-US" dirty="0"/>
              <a:t> 作品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51PPT</a:t>
            </a:r>
            <a:r>
              <a:rPr lang="zh-CN" altLang="en-US" dirty="0"/>
              <a:t>模板网   </a:t>
            </a:r>
            <a:r>
              <a:rPr lang="en-US" altLang="zh-CN" dirty="0">
                <a:hlinkClick r:id="rId5"/>
              </a:rPr>
              <a:t>www.51pptmoban.com</a:t>
            </a:r>
            <a:r>
              <a:rPr lang="en-US" altLang="zh-CN" dirty="0"/>
              <a:t>  </a:t>
            </a:r>
            <a:r>
              <a:rPr lang="zh-CN" altLang="en-US" dirty="0"/>
              <a:t>授权发布</a:t>
            </a:r>
          </a:p>
        </p:txBody>
      </p:sp>
    </p:spTree>
    <p:extLst>
      <p:ext uri="{BB962C8B-B14F-4D97-AF65-F5344CB8AC3E}">
        <p14:creationId xmlns:p14="http://schemas.microsoft.com/office/powerpoint/2010/main" val="230429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序号"/>
          <p:cNvSpPr txBox="1"/>
          <p:nvPr/>
        </p:nvSpPr>
        <p:spPr>
          <a:xfrm>
            <a:off x="4942114" y="685298"/>
            <a:ext cx="2286000" cy="144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壹</a:t>
            </a:r>
            <a:endParaRPr kumimoji="0" lang="en-US" altLang="zh-CN" sz="88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5" name="英文"/>
          <p:cNvSpPr txBox="1"/>
          <p:nvPr/>
        </p:nvSpPr>
        <p:spPr>
          <a:xfrm>
            <a:off x="3280410" y="3876352"/>
            <a:ext cx="563118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ACTIVITY  LOCATION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6" name="章节标题"/>
          <p:cNvSpPr txBox="1"/>
          <p:nvPr/>
        </p:nvSpPr>
        <p:spPr>
          <a:xfrm>
            <a:off x="3139442" y="4014852"/>
            <a:ext cx="5913118" cy="144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活动定位</a:t>
            </a:r>
            <a:endParaRPr kumimoji="0" lang="en-US" altLang="zh-CN" sz="8800" b="1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框01"/>
          <p:cNvGrpSpPr/>
          <p:nvPr/>
        </p:nvGrpSpPr>
        <p:grpSpPr>
          <a:xfrm>
            <a:off x="1570668" y="1702119"/>
            <a:ext cx="4341506" cy="2110458"/>
            <a:chOff x="1570668" y="1702119"/>
            <a:chExt cx="4341506" cy="2110458"/>
          </a:xfrm>
        </p:grpSpPr>
        <p:sp>
          <p:nvSpPr>
            <p:cNvPr id="31" name="云01"/>
            <p:cNvSpPr/>
            <p:nvPr/>
          </p:nvSpPr>
          <p:spPr>
            <a:xfrm rot="5400000">
              <a:off x="3529284" y="710192"/>
              <a:ext cx="424273" cy="4341506"/>
            </a:xfrm>
            <a:custGeom>
              <a:avLst/>
              <a:gdLst>
                <a:gd name="connsiteX0" fmla="*/ 0 w 492760"/>
                <a:gd name="connsiteY0" fmla="*/ 210820 h 4358522"/>
                <a:gd name="connsiteX1" fmla="*/ 116840 w 492760"/>
                <a:gd name="connsiteY1" fmla="*/ 93980 h 4358522"/>
                <a:gd name="connsiteX2" fmla="*/ 126046 w 492760"/>
                <a:gd name="connsiteY2" fmla="*/ 93980 h 4358522"/>
                <a:gd name="connsiteX3" fmla="*/ 129360 w 492760"/>
                <a:gd name="connsiteY3" fmla="*/ 77566 h 4358522"/>
                <a:gd name="connsiteX4" fmla="*/ 246380 w 492760"/>
                <a:gd name="connsiteY4" fmla="*/ 0 h 4358522"/>
                <a:gd name="connsiteX5" fmla="*/ 363400 w 492760"/>
                <a:gd name="connsiteY5" fmla="*/ 77566 h 4358522"/>
                <a:gd name="connsiteX6" fmla="*/ 366714 w 492760"/>
                <a:gd name="connsiteY6" fmla="*/ 93980 h 4358522"/>
                <a:gd name="connsiteX7" fmla="*/ 375920 w 492760"/>
                <a:gd name="connsiteY7" fmla="*/ 93980 h 4358522"/>
                <a:gd name="connsiteX8" fmla="*/ 492760 w 492760"/>
                <a:gd name="connsiteY8" fmla="*/ 210820 h 4358522"/>
                <a:gd name="connsiteX9" fmla="*/ 375920 w 492760"/>
                <a:gd name="connsiteY9" fmla="*/ 327660 h 4358522"/>
                <a:gd name="connsiteX10" fmla="*/ 116840 w 492760"/>
                <a:gd name="connsiteY10" fmla="*/ 327660 h 4358522"/>
                <a:gd name="connsiteX11" fmla="*/ 0 w 492760"/>
                <a:gd name="connsiteY11" fmla="*/ 210820 h 4358522"/>
                <a:gd name="connsiteX12" fmla="*/ 0 w 492760"/>
                <a:gd name="connsiteY12" fmla="*/ 4147702 h 4358522"/>
                <a:gd name="connsiteX13" fmla="*/ 116840 w 492760"/>
                <a:gd name="connsiteY13" fmla="*/ 4030862 h 4358522"/>
                <a:gd name="connsiteX14" fmla="*/ 375920 w 492760"/>
                <a:gd name="connsiteY14" fmla="*/ 4030862 h 4358522"/>
                <a:gd name="connsiteX15" fmla="*/ 492760 w 492760"/>
                <a:gd name="connsiteY15" fmla="*/ 4147702 h 4358522"/>
                <a:gd name="connsiteX16" fmla="*/ 375920 w 492760"/>
                <a:gd name="connsiteY16" fmla="*/ 4264542 h 4358522"/>
                <a:gd name="connsiteX17" fmla="*/ 366714 w 492760"/>
                <a:gd name="connsiteY17" fmla="*/ 4264542 h 4358522"/>
                <a:gd name="connsiteX18" fmla="*/ 363400 w 492760"/>
                <a:gd name="connsiteY18" fmla="*/ 4280956 h 4358522"/>
                <a:gd name="connsiteX19" fmla="*/ 246380 w 492760"/>
                <a:gd name="connsiteY19" fmla="*/ 4358522 h 4358522"/>
                <a:gd name="connsiteX20" fmla="*/ 129360 w 492760"/>
                <a:gd name="connsiteY20" fmla="*/ 4280956 h 4358522"/>
                <a:gd name="connsiteX21" fmla="*/ 126046 w 492760"/>
                <a:gd name="connsiteY21" fmla="*/ 4264542 h 4358522"/>
                <a:gd name="connsiteX22" fmla="*/ 116840 w 492760"/>
                <a:gd name="connsiteY22" fmla="*/ 4264542 h 4358522"/>
                <a:gd name="connsiteX23" fmla="*/ 0 w 492760"/>
                <a:gd name="connsiteY23" fmla="*/ 4147702 h 43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760" h="4358522">
                  <a:moveTo>
                    <a:pt x="0" y="210820"/>
                  </a:moveTo>
                  <a:cubicBezTo>
                    <a:pt x="0" y="146291"/>
                    <a:pt x="52311" y="93980"/>
                    <a:pt x="116840" y="93980"/>
                  </a:cubicBezTo>
                  <a:lnTo>
                    <a:pt x="126046" y="93980"/>
                  </a:lnTo>
                  <a:lnTo>
                    <a:pt x="129360" y="77566"/>
                  </a:lnTo>
                  <a:cubicBezTo>
                    <a:pt x="148640" y="31984"/>
                    <a:pt x="193775" y="0"/>
                    <a:pt x="246380" y="0"/>
                  </a:cubicBezTo>
                  <a:cubicBezTo>
                    <a:pt x="298985" y="0"/>
                    <a:pt x="344120" y="31984"/>
                    <a:pt x="363400" y="77566"/>
                  </a:cubicBezTo>
                  <a:lnTo>
                    <a:pt x="366714" y="93980"/>
                  </a:lnTo>
                  <a:lnTo>
                    <a:pt x="375920" y="93980"/>
                  </a:lnTo>
                  <a:cubicBezTo>
                    <a:pt x="440449" y="93980"/>
                    <a:pt x="492760" y="146291"/>
                    <a:pt x="492760" y="210820"/>
                  </a:cubicBezTo>
                  <a:cubicBezTo>
                    <a:pt x="492760" y="275349"/>
                    <a:pt x="440449" y="327660"/>
                    <a:pt x="375920" y="327660"/>
                  </a:cubicBezTo>
                  <a:lnTo>
                    <a:pt x="116840" y="327660"/>
                  </a:lnTo>
                  <a:cubicBezTo>
                    <a:pt x="52311" y="327660"/>
                    <a:pt x="0" y="275349"/>
                    <a:pt x="0" y="210820"/>
                  </a:cubicBezTo>
                  <a:close/>
                  <a:moveTo>
                    <a:pt x="0" y="4147702"/>
                  </a:moveTo>
                  <a:cubicBezTo>
                    <a:pt x="0" y="4083173"/>
                    <a:pt x="52311" y="4030862"/>
                    <a:pt x="116840" y="4030862"/>
                  </a:cubicBezTo>
                  <a:lnTo>
                    <a:pt x="375920" y="4030862"/>
                  </a:lnTo>
                  <a:cubicBezTo>
                    <a:pt x="440449" y="4030862"/>
                    <a:pt x="492760" y="4083173"/>
                    <a:pt x="492760" y="4147702"/>
                  </a:cubicBezTo>
                  <a:cubicBezTo>
                    <a:pt x="492760" y="4212231"/>
                    <a:pt x="440449" y="4264542"/>
                    <a:pt x="375920" y="4264542"/>
                  </a:cubicBezTo>
                  <a:lnTo>
                    <a:pt x="366714" y="4264542"/>
                  </a:lnTo>
                  <a:lnTo>
                    <a:pt x="363400" y="4280956"/>
                  </a:lnTo>
                  <a:cubicBezTo>
                    <a:pt x="344120" y="4326538"/>
                    <a:pt x="298985" y="4358522"/>
                    <a:pt x="246380" y="4358522"/>
                  </a:cubicBezTo>
                  <a:cubicBezTo>
                    <a:pt x="193775" y="4358522"/>
                    <a:pt x="148640" y="4326538"/>
                    <a:pt x="129360" y="4280956"/>
                  </a:cubicBezTo>
                  <a:lnTo>
                    <a:pt x="126046" y="4264542"/>
                  </a:lnTo>
                  <a:lnTo>
                    <a:pt x="116840" y="4264542"/>
                  </a:lnTo>
                  <a:cubicBezTo>
                    <a:pt x="52311" y="4264542"/>
                    <a:pt x="0" y="4212231"/>
                    <a:pt x="0" y="41477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" name="框01"/>
            <p:cNvSpPr/>
            <p:nvPr/>
          </p:nvSpPr>
          <p:spPr>
            <a:xfrm>
              <a:off x="1769403" y="1953647"/>
              <a:ext cx="3944035" cy="1858930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表头01"/>
            <p:cNvSpPr/>
            <p:nvPr/>
          </p:nvSpPr>
          <p:spPr>
            <a:xfrm>
              <a:off x="2554254" y="1702119"/>
              <a:ext cx="2374332" cy="50419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9" name="框02"/>
          <p:cNvGrpSpPr/>
          <p:nvPr/>
        </p:nvGrpSpPr>
        <p:grpSpPr>
          <a:xfrm>
            <a:off x="6279828" y="1702119"/>
            <a:ext cx="4341506" cy="2110458"/>
            <a:chOff x="6279828" y="1702119"/>
            <a:chExt cx="4341506" cy="2110458"/>
          </a:xfrm>
        </p:grpSpPr>
        <p:sp>
          <p:nvSpPr>
            <p:cNvPr id="51" name="云02"/>
            <p:cNvSpPr/>
            <p:nvPr/>
          </p:nvSpPr>
          <p:spPr>
            <a:xfrm rot="5400000">
              <a:off x="8238444" y="710192"/>
              <a:ext cx="424273" cy="4341506"/>
            </a:xfrm>
            <a:custGeom>
              <a:avLst/>
              <a:gdLst>
                <a:gd name="connsiteX0" fmla="*/ 0 w 492760"/>
                <a:gd name="connsiteY0" fmla="*/ 210820 h 4358522"/>
                <a:gd name="connsiteX1" fmla="*/ 116840 w 492760"/>
                <a:gd name="connsiteY1" fmla="*/ 93980 h 4358522"/>
                <a:gd name="connsiteX2" fmla="*/ 126046 w 492760"/>
                <a:gd name="connsiteY2" fmla="*/ 93980 h 4358522"/>
                <a:gd name="connsiteX3" fmla="*/ 129360 w 492760"/>
                <a:gd name="connsiteY3" fmla="*/ 77566 h 4358522"/>
                <a:gd name="connsiteX4" fmla="*/ 246380 w 492760"/>
                <a:gd name="connsiteY4" fmla="*/ 0 h 4358522"/>
                <a:gd name="connsiteX5" fmla="*/ 363400 w 492760"/>
                <a:gd name="connsiteY5" fmla="*/ 77566 h 4358522"/>
                <a:gd name="connsiteX6" fmla="*/ 366714 w 492760"/>
                <a:gd name="connsiteY6" fmla="*/ 93980 h 4358522"/>
                <a:gd name="connsiteX7" fmla="*/ 375920 w 492760"/>
                <a:gd name="connsiteY7" fmla="*/ 93980 h 4358522"/>
                <a:gd name="connsiteX8" fmla="*/ 492760 w 492760"/>
                <a:gd name="connsiteY8" fmla="*/ 210820 h 4358522"/>
                <a:gd name="connsiteX9" fmla="*/ 375920 w 492760"/>
                <a:gd name="connsiteY9" fmla="*/ 327660 h 4358522"/>
                <a:gd name="connsiteX10" fmla="*/ 116840 w 492760"/>
                <a:gd name="connsiteY10" fmla="*/ 327660 h 4358522"/>
                <a:gd name="connsiteX11" fmla="*/ 0 w 492760"/>
                <a:gd name="connsiteY11" fmla="*/ 210820 h 4358522"/>
                <a:gd name="connsiteX12" fmla="*/ 0 w 492760"/>
                <a:gd name="connsiteY12" fmla="*/ 4147702 h 4358522"/>
                <a:gd name="connsiteX13" fmla="*/ 116840 w 492760"/>
                <a:gd name="connsiteY13" fmla="*/ 4030862 h 4358522"/>
                <a:gd name="connsiteX14" fmla="*/ 375920 w 492760"/>
                <a:gd name="connsiteY14" fmla="*/ 4030862 h 4358522"/>
                <a:gd name="connsiteX15" fmla="*/ 492760 w 492760"/>
                <a:gd name="connsiteY15" fmla="*/ 4147702 h 4358522"/>
                <a:gd name="connsiteX16" fmla="*/ 375920 w 492760"/>
                <a:gd name="connsiteY16" fmla="*/ 4264542 h 4358522"/>
                <a:gd name="connsiteX17" fmla="*/ 366714 w 492760"/>
                <a:gd name="connsiteY17" fmla="*/ 4264542 h 4358522"/>
                <a:gd name="connsiteX18" fmla="*/ 363400 w 492760"/>
                <a:gd name="connsiteY18" fmla="*/ 4280956 h 4358522"/>
                <a:gd name="connsiteX19" fmla="*/ 246380 w 492760"/>
                <a:gd name="connsiteY19" fmla="*/ 4358522 h 4358522"/>
                <a:gd name="connsiteX20" fmla="*/ 129360 w 492760"/>
                <a:gd name="connsiteY20" fmla="*/ 4280956 h 4358522"/>
                <a:gd name="connsiteX21" fmla="*/ 126046 w 492760"/>
                <a:gd name="connsiteY21" fmla="*/ 4264542 h 4358522"/>
                <a:gd name="connsiteX22" fmla="*/ 116840 w 492760"/>
                <a:gd name="connsiteY22" fmla="*/ 4264542 h 4358522"/>
                <a:gd name="connsiteX23" fmla="*/ 0 w 492760"/>
                <a:gd name="connsiteY23" fmla="*/ 4147702 h 43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760" h="4358522">
                  <a:moveTo>
                    <a:pt x="0" y="210820"/>
                  </a:moveTo>
                  <a:cubicBezTo>
                    <a:pt x="0" y="146291"/>
                    <a:pt x="52311" y="93980"/>
                    <a:pt x="116840" y="93980"/>
                  </a:cubicBezTo>
                  <a:lnTo>
                    <a:pt x="126046" y="93980"/>
                  </a:lnTo>
                  <a:lnTo>
                    <a:pt x="129360" y="77566"/>
                  </a:lnTo>
                  <a:cubicBezTo>
                    <a:pt x="148640" y="31984"/>
                    <a:pt x="193775" y="0"/>
                    <a:pt x="246380" y="0"/>
                  </a:cubicBezTo>
                  <a:cubicBezTo>
                    <a:pt x="298985" y="0"/>
                    <a:pt x="344120" y="31984"/>
                    <a:pt x="363400" y="77566"/>
                  </a:cubicBezTo>
                  <a:lnTo>
                    <a:pt x="366714" y="93980"/>
                  </a:lnTo>
                  <a:lnTo>
                    <a:pt x="375920" y="93980"/>
                  </a:lnTo>
                  <a:cubicBezTo>
                    <a:pt x="440449" y="93980"/>
                    <a:pt x="492760" y="146291"/>
                    <a:pt x="492760" y="210820"/>
                  </a:cubicBezTo>
                  <a:cubicBezTo>
                    <a:pt x="492760" y="275349"/>
                    <a:pt x="440449" y="327660"/>
                    <a:pt x="375920" y="327660"/>
                  </a:cubicBezTo>
                  <a:lnTo>
                    <a:pt x="116840" y="327660"/>
                  </a:lnTo>
                  <a:cubicBezTo>
                    <a:pt x="52311" y="327660"/>
                    <a:pt x="0" y="275349"/>
                    <a:pt x="0" y="210820"/>
                  </a:cubicBezTo>
                  <a:close/>
                  <a:moveTo>
                    <a:pt x="0" y="4147702"/>
                  </a:moveTo>
                  <a:cubicBezTo>
                    <a:pt x="0" y="4083173"/>
                    <a:pt x="52311" y="4030862"/>
                    <a:pt x="116840" y="4030862"/>
                  </a:cubicBezTo>
                  <a:lnTo>
                    <a:pt x="375920" y="4030862"/>
                  </a:lnTo>
                  <a:cubicBezTo>
                    <a:pt x="440449" y="4030862"/>
                    <a:pt x="492760" y="4083173"/>
                    <a:pt x="492760" y="4147702"/>
                  </a:cubicBezTo>
                  <a:cubicBezTo>
                    <a:pt x="492760" y="4212231"/>
                    <a:pt x="440449" y="4264542"/>
                    <a:pt x="375920" y="4264542"/>
                  </a:cubicBezTo>
                  <a:lnTo>
                    <a:pt x="366714" y="4264542"/>
                  </a:lnTo>
                  <a:lnTo>
                    <a:pt x="363400" y="4280956"/>
                  </a:lnTo>
                  <a:cubicBezTo>
                    <a:pt x="344120" y="4326538"/>
                    <a:pt x="298985" y="4358522"/>
                    <a:pt x="246380" y="4358522"/>
                  </a:cubicBezTo>
                  <a:cubicBezTo>
                    <a:pt x="193775" y="4358522"/>
                    <a:pt x="148640" y="4326538"/>
                    <a:pt x="129360" y="4280956"/>
                  </a:cubicBezTo>
                  <a:lnTo>
                    <a:pt x="126046" y="4264542"/>
                  </a:lnTo>
                  <a:lnTo>
                    <a:pt x="116840" y="4264542"/>
                  </a:lnTo>
                  <a:cubicBezTo>
                    <a:pt x="52311" y="4264542"/>
                    <a:pt x="0" y="4212231"/>
                    <a:pt x="0" y="41477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框02"/>
            <p:cNvSpPr/>
            <p:nvPr/>
          </p:nvSpPr>
          <p:spPr>
            <a:xfrm>
              <a:off x="6478563" y="1953647"/>
              <a:ext cx="3944035" cy="1858930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表头02"/>
            <p:cNvSpPr/>
            <p:nvPr/>
          </p:nvSpPr>
          <p:spPr>
            <a:xfrm>
              <a:off x="7263414" y="1702119"/>
              <a:ext cx="2374332" cy="50419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7" name="框03"/>
          <p:cNvGrpSpPr/>
          <p:nvPr/>
        </p:nvGrpSpPr>
        <p:grpSpPr>
          <a:xfrm>
            <a:off x="1570668" y="4081743"/>
            <a:ext cx="4341506" cy="2110458"/>
            <a:chOff x="1570668" y="4081743"/>
            <a:chExt cx="4341506" cy="2110458"/>
          </a:xfrm>
        </p:grpSpPr>
        <p:sp>
          <p:nvSpPr>
            <p:cNvPr id="69" name="云03"/>
            <p:cNvSpPr/>
            <p:nvPr/>
          </p:nvSpPr>
          <p:spPr>
            <a:xfrm rot="5400000">
              <a:off x="3529284" y="3089816"/>
              <a:ext cx="424273" cy="4341506"/>
            </a:xfrm>
            <a:custGeom>
              <a:avLst/>
              <a:gdLst>
                <a:gd name="connsiteX0" fmla="*/ 0 w 492760"/>
                <a:gd name="connsiteY0" fmla="*/ 210820 h 4358522"/>
                <a:gd name="connsiteX1" fmla="*/ 116840 w 492760"/>
                <a:gd name="connsiteY1" fmla="*/ 93980 h 4358522"/>
                <a:gd name="connsiteX2" fmla="*/ 126046 w 492760"/>
                <a:gd name="connsiteY2" fmla="*/ 93980 h 4358522"/>
                <a:gd name="connsiteX3" fmla="*/ 129360 w 492760"/>
                <a:gd name="connsiteY3" fmla="*/ 77566 h 4358522"/>
                <a:gd name="connsiteX4" fmla="*/ 246380 w 492760"/>
                <a:gd name="connsiteY4" fmla="*/ 0 h 4358522"/>
                <a:gd name="connsiteX5" fmla="*/ 363400 w 492760"/>
                <a:gd name="connsiteY5" fmla="*/ 77566 h 4358522"/>
                <a:gd name="connsiteX6" fmla="*/ 366714 w 492760"/>
                <a:gd name="connsiteY6" fmla="*/ 93980 h 4358522"/>
                <a:gd name="connsiteX7" fmla="*/ 375920 w 492760"/>
                <a:gd name="connsiteY7" fmla="*/ 93980 h 4358522"/>
                <a:gd name="connsiteX8" fmla="*/ 492760 w 492760"/>
                <a:gd name="connsiteY8" fmla="*/ 210820 h 4358522"/>
                <a:gd name="connsiteX9" fmla="*/ 375920 w 492760"/>
                <a:gd name="connsiteY9" fmla="*/ 327660 h 4358522"/>
                <a:gd name="connsiteX10" fmla="*/ 116840 w 492760"/>
                <a:gd name="connsiteY10" fmla="*/ 327660 h 4358522"/>
                <a:gd name="connsiteX11" fmla="*/ 0 w 492760"/>
                <a:gd name="connsiteY11" fmla="*/ 210820 h 4358522"/>
                <a:gd name="connsiteX12" fmla="*/ 0 w 492760"/>
                <a:gd name="connsiteY12" fmla="*/ 4147702 h 4358522"/>
                <a:gd name="connsiteX13" fmla="*/ 116840 w 492760"/>
                <a:gd name="connsiteY13" fmla="*/ 4030862 h 4358522"/>
                <a:gd name="connsiteX14" fmla="*/ 375920 w 492760"/>
                <a:gd name="connsiteY14" fmla="*/ 4030862 h 4358522"/>
                <a:gd name="connsiteX15" fmla="*/ 492760 w 492760"/>
                <a:gd name="connsiteY15" fmla="*/ 4147702 h 4358522"/>
                <a:gd name="connsiteX16" fmla="*/ 375920 w 492760"/>
                <a:gd name="connsiteY16" fmla="*/ 4264542 h 4358522"/>
                <a:gd name="connsiteX17" fmla="*/ 366714 w 492760"/>
                <a:gd name="connsiteY17" fmla="*/ 4264542 h 4358522"/>
                <a:gd name="connsiteX18" fmla="*/ 363400 w 492760"/>
                <a:gd name="connsiteY18" fmla="*/ 4280956 h 4358522"/>
                <a:gd name="connsiteX19" fmla="*/ 246380 w 492760"/>
                <a:gd name="connsiteY19" fmla="*/ 4358522 h 4358522"/>
                <a:gd name="connsiteX20" fmla="*/ 129360 w 492760"/>
                <a:gd name="connsiteY20" fmla="*/ 4280956 h 4358522"/>
                <a:gd name="connsiteX21" fmla="*/ 126046 w 492760"/>
                <a:gd name="connsiteY21" fmla="*/ 4264542 h 4358522"/>
                <a:gd name="connsiteX22" fmla="*/ 116840 w 492760"/>
                <a:gd name="connsiteY22" fmla="*/ 4264542 h 4358522"/>
                <a:gd name="connsiteX23" fmla="*/ 0 w 492760"/>
                <a:gd name="connsiteY23" fmla="*/ 4147702 h 43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760" h="4358522">
                  <a:moveTo>
                    <a:pt x="0" y="210820"/>
                  </a:moveTo>
                  <a:cubicBezTo>
                    <a:pt x="0" y="146291"/>
                    <a:pt x="52311" y="93980"/>
                    <a:pt x="116840" y="93980"/>
                  </a:cubicBezTo>
                  <a:lnTo>
                    <a:pt x="126046" y="93980"/>
                  </a:lnTo>
                  <a:lnTo>
                    <a:pt x="129360" y="77566"/>
                  </a:lnTo>
                  <a:cubicBezTo>
                    <a:pt x="148640" y="31984"/>
                    <a:pt x="193775" y="0"/>
                    <a:pt x="246380" y="0"/>
                  </a:cubicBezTo>
                  <a:cubicBezTo>
                    <a:pt x="298985" y="0"/>
                    <a:pt x="344120" y="31984"/>
                    <a:pt x="363400" y="77566"/>
                  </a:cubicBezTo>
                  <a:lnTo>
                    <a:pt x="366714" y="93980"/>
                  </a:lnTo>
                  <a:lnTo>
                    <a:pt x="375920" y="93980"/>
                  </a:lnTo>
                  <a:cubicBezTo>
                    <a:pt x="440449" y="93980"/>
                    <a:pt x="492760" y="146291"/>
                    <a:pt x="492760" y="210820"/>
                  </a:cubicBezTo>
                  <a:cubicBezTo>
                    <a:pt x="492760" y="275349"/>
                    <a:pt x="440449" y="327660"/>
                    <a:pt x="375920" y="327660"/>
                  </a:cubicBezTo>
                  <a:lnTo>
                    <a:pt x="116840" y="327660"/>
                  </a:lnTo>
                  <a:cubicBezTo>
                    <a:pt x="52311" y="327660"/>
                    <a:pt x="0" y="275349"/>
                    <a:pt x="0" y="210820"/>
                  </a:cubicBezTo>
                  <a:close/>
                  <a:moveTo>
                    <a:pt x="0" y="4147702"/>
                  </a:moveTo>
                  <a:cubicBezTo>
                    <a:pt x="0" y="4083173"/>
                    <a:pt x="52311" y="4030862"/>
                    <a:pt x="116840" y="4030862"/>
                  </a:cubicBezTo>
                  <a:lnTo>
                    <a:pt x="375920" y="4030862"/>
                  </a:lnTo>
                  <a:cubicBezTo>
                    <a:pt x="440449" y="4030862"/>
                    <a:pt x="492760" y="4083173"/>
                    <a:pt x="492760" y="4147702"/>
                  </a:cubicBezTo>
                  <a:cubicBezTo>
                    <a:pt x="492760" y="4212231"/>
                    <a:pt x="440449" y="4264542"/>
                    <a:pt x="375920" y="4264542"/>
                  </a:cubicBezTo>
                  <a:lnTo>
                    <a:pt x="366714" y="4264542"/>
                  </a:lnTo>
                  <a:lnTo>
                    <a:pt x="363400" y="4280956"/>
                  </a:lnTo>
                  <a:cubicBezTo>
                    <a:pt x="344120" y="4326538"/>
                    <a:pt x="298985" y="4358522"/>
                    <a:pt x="246380" y="4358522"/>
                  </a:cubicBezTo>
                  <a:cubicBezTo>
                    <a:pt x="193775" y="4358522"/>
                    <a:pt x="148640" y="4326538"/>
                    <a:pt x="129360" y="4280956"/>
                  </a:cubicBezTo>
                  <a:lnTo>
                    <a:pt x="126046" y="4264542"/>
                  </a:lnTo>
                  <a:lnTo>
                    <a:pt x="116840" y="4264542"/>
                  </a:lnTo>
                  <a:cubicBezTo>
                    <a:pt x="52311" y="4264542"/>
                    <a:pt x="0" y="4212231"/>
                    <a:pt x="0" y="41477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0" name="框03"/>
            <p:cNvSpPr/>
            <p:nvPr/>
          </p:nvSpPr>
          <p:spPr>
            <a:xfrm>
              <a:off x="1769403" y="4333271"/>
              <a:ext cx="3944035" cy="1858930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8" name="表头03"/>
            <p:cNvSpPr/>
            <p:nvPr/>
          </p:nvSpPr>
          <p:spPr>
            <a:xfrm>
              <a:off x="2554254" y="4081743"/>
              <a:ext cx="2374332" cy="50419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6" name="框04"/>
          <p:cNvGrpSpPr/>
          <p:nvPr/>
        </p:nvGrpSpPr>
        <p:grpSpPr>
          <a:xfrm>
            <a:off x="6279828" y="4081743"/>
            <a:ext cx="4341506" cy="2110458"/>
            <a:chOff x="6279828" y="4081743"/>
            <a:chExt cx="4341506" cy="2110458"/>
          </a:xfrm>
        </p:grpSpPr>
        <p:sp>
          <p:nvSpPr>
            <p:cNvPr id="62" name="云04"/>
            <p:cNvSpPr/>
            <p:nvPr/>
          </p:nvSpPr>
          <p:spPr>
            <a:xfrm rot="5400000">
              <a:off x="8238444" y="3089816"/>
              <a:ext cx="424273" cy="4341506"/>
            </a:xfrm>
            <a:custGeom>
              <a:avLst/>
              <a:gdLst>
                <a:gd name="connsiteX0" fmla="*/ 0 w 492760"/>
                <a:gd name="connsiteY0" fmla="*/ 210820 h 4358522"/>
                <a:gd name="connsiteX1" fmla="*/ 116840 w 492760"/>
                <a:gd name="connsiteY1" fmla="*/ 93980 h 4358522"/>
                <a:gd name="connsiteX2" fmla="*/ 126046 w 492760"/>
                <a:gd name="connsiteY2" fmla="*/ 93980 h 4358522"/>
                <a:gd name="connsiteX3" fmla="*/ 129360 w 492760"/>
                <a:gd name="connsiteY3" fmla="*/ 77566 h 4358522"/>
                <a:gd name="connsiteX4" fmla="*/ 246380 w 492760"/>
                <a:gd name="connsiteY4" fmla="*/ 0 h 4358522"/>
                <a:gd name="connsiteX5" fmla="*/ 363400 w 492760"/>
                <a:gd name="connsiteY5" fmla="*/ 77566 h 4358522"/>
                <a:gd name="connsiteX6" fmla="*/ 366714 w 492760"/>
                <a:gd name="connsiteY6" fmla="*/ 93980 h 4358522"/>
                <a:gd name="connsiteX7" fmla="*/ 375920 w 492760"/>
                <a:gd name="connsiteY7" fmla="*/ 93980 h 4358522"/>
                <a:gd name="connsiteX8" fmla="*/ 492760 w 492760"/>
                <a:gd name="connsiteY8" fmla="*/ 210820 h 4358522"/>
                <a:gd name="connsiteX9" fmla="*/ 375920 w 492760"/>
                <a:gd name="connsiteY9" fmla="*/ 327660 h 4358522"/>
                <a:gd name="connsiteX10" fmla="*/ 116840 w 492760"/>
                <a:gd name="connsiteY10" fmla="*/ 327660 h 4358522"/>
                <a:gd name="connsiteX11" fmla="*/ 0 w 492760"/>
                <a:gd name="connsiteY11" fmla="*/ 210820 h 4358522"/>
                <a:gd name="connsiteX12" fmla="*/ 0 w 492760"/>
                <a:gd name="connsiteY12" fmla="*/ 4147702 h 4358522"/>
                <a:gd name="connsiteX13" fmla="*/ 116840 w 492760"/>
                <a:gd name="connsiteY13" fmla="*/ 4030862 h 4358522"/>
                <a:gd name="connsiteX14" fmla="*/ 375920 w 492760"/>
                <a:gd name="connsiteY14" fmla="*/ 4030862 h 4358522"/>
                <a:gd name="connsiteX15" fmla="*/ 492760 w 492760"/>
                <a:gd name="connsiteY15" fmla="*/ 4147702 h 4358522"/>
                <a:gd name="connsiteX16" fmla="*/ 375920 w 492760"/>
                <a:gd name="connsiteY16" fmla="*/ 4264542 h 4358522"/>
                <a:gd name="connsiteX17" fmla="*/ 366714 w 492760"/>
                <a:gd name="connsiteY17" fmla="*/ 4264542 h 4358522"/>
                <a:gd name="connsiteX18" fmla="*/ 363400 w 492760"/>
                <a:gd name="connsiteY18" fmla="*/ 4280956 h 4358522"/>
                <a:gd name="connsiteX19" fmla="*/ 246380 w 492760"/>
                <a:gd name="connsiteY19" fmla="*/ 4358522 h 4358522"/>
                <a:gd name="connsiteX20" fmla="*/ 129360 w 492760"/>
                <a:gd name="connsiteY20" fmla="*/ 4280956 h 4358522"/>
                <a:gd name="connsiteX21" fmla="*/ 126046 w 492760"/>
                <a:gd name="connsiteY21" fmla="*/ 4264542 h 4358522"/>
                <a:gd name="connsiteX22" fmla="*/ 116840 w 492760"/>
                <a:gd name="connsiteY22" fmla="*/ 4264542 h 4358522"/>
                <a:gd name="connsiteX23" fmla="*/ 0 w 492760"/>
                <a:gd name="connsiteY23" fmla="*/ 4147702 h 43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760" h="4358522">
                  <a:moveTo>
                    <a:pt x="0" y="210820"/>
                  </a:moveTo>
                  <a:cubicBezTo>
                    <a:pt x="0" y="146291"/>
                    <a:pt x="52311" y="93980"/>
                    <a:pt x="116840" y="93980"/>
                  </a:cubicBezTo>
                  <a:lnTo>
                    <a:pt x="126046" y="93980"/>
                  </a:lnTo>
                  <a:lnTo>
                    <a:pt x="129360" y="77566"/>
                  </a:lnTo>
                  <a:cubicBezTo>
                    <a:pt x="148640" y="31984"/>
                    <a:pt x="193775" y="0"/>
                    <a:pt x="246380" y="0"/>
                  </a:cubicBezTo>
                  <a:cubicBezTo>
                    <a:pt x="298985" y="0"/>
                    <a:pt x="344120" y="31984"/>
                    <a:pt x="363400" y="77566"/>
                  </a:cubicBezTo>
                  <a:lnTo>
                    <a:pt x="366714" y="93980"/>
                  </a:lnTo>
                  <a:lnTo>
                    <a:pt x="375920" y="93980"/>
                  </a:lnTo>
                  <a:cubicBezTo>
                    <a:pt x="440449" y="93980"/>
                    <a:pt x="492760" y="146291"/>
                    <a:pt x="492760" y="210820"/>
                  </a:cubicBezTo>
                  <a:cubicBezTo>
                    <a:pt x="492760" y="275349"/>
                    <a:pt x="440449" y="327660"/>
                    <a:pt x="375920" y="327660"/>
                  </a:cubicBezTo>
                  <a:lnTo>
                    <a:pt x="116840" y="327660"/>
                  </a:lnTo>
                  <a:cubicBezTo>
                    <a:pt x="52311" y="327660"/>
                    <a:pt x="0" y="275349"/>
                    <a:pt x="0" y="210820"/>
                  </a:cubicBezTo>
                  <a:close/>
                  <a:moveTo>
                    <a:pt x="0" y="4147702"/>
                  </a:moveTo>
                  <a:cubicBezTo>
                    <a:pt x="0" y="4083173"/>
                    <a:pt x="52311" y="4030862"/>
                    <a:pt x="116840" y="4030862"/>
                  </a:cubicBezTo>
                  <a:lnTo>
                    <a:pt x="375920" y="4030862"/>
                  </a:lnTo>
                  <a:cubicBezTo>
                    <a:pt x="440449" y="4030862"/>
                    <a:pt x="492760" y="4083173"/>
                    <a:pt x="492760" y="4147702"/>
                  </a:cubicBezTo>
                  <a:cubicBezTo>
                    <a:pt x="492760" y="4212231"/>
                    <a:pt x="440449" y="4264542"/>
                    <a:pt x="375920" y="4264542"/>
                  </a:cubicBezTo>
                  <a:lnTo>
                    <a:pt x="366714" y="4264542"/>
                  </a:lnTo>
                  <a:lnTo>
                    <a:pt x="363400" y="4280956"/>
                  </a:lnTo>
                  <a:cubicBezTo>
                    <a:pt x="344120" y="4326538"/>
                    <a:pt x="298985" y="4358522"/>
                    <a:pt x="246380" y="4358522"/>
                  </a:cubicBezTo>
                  <a:cubicBezTo>
                    <a:pt x="193775" y="4358522"/>
                    <a:pt x="148640" y="4326538"/>
                    <a:pt x="129360" y="4280956"/>
                  </a:cubicBezTo>
                  <a:lnTo>
                    <a:pt x="126046" y="4264542"/>
                  </a:lnTo>
                  <a:lnTo>
                    <a:pt x="116840" y="4264542"/>
                  </a:lnTo>
                  <a:cubicBezTo>
                    <a:pt x="52311" y="4264542"/>
                    <a:pt x="0" y="4212231"/>
                    <a:pt x="0" y="41477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3" name="框04"/>
            <p:cNvSpPr/>
            <p:nvPr/>
          </p:nvSpPr>
          <p:spPr>
            <a:xfrm>
              <a:off x="6478563" y="4333271"/>
              <a:ext cx="3944035" cy="1858930"/>
            </a:xfrm>
            <a:custGeom>
              <a:avLst/>
              <a:gdLst>
                <a:gd name="connsiteX0" fmla="*/ 184529 w 3865880"/>
                <a:gd name="connsiteY0" fmla="*/ 0 h 2682670"/>
                <a:gd name="connsiteX1" fmla="*/ 3686431 w 3865880"/>
                <a:gd name="connsiteY1" fmla="*/ 0 h 2682670"/>
                <a:gd name="connsiteX2" fmla="*/ 3688057 w 3865880"/>
                <a:gd name="connsiteY2" fmla="*/ 16130 h 2682670"/>
                <a:gd name="connsiteX3" fmla="*/ 3835029 w 3865880"/>
                <a:gd name="connsiteY3" fmla="*/ 195323 h 2682670"/>
                <a:gd name="connsiteX4" fmla="*/ 3865880 w 3865880"/>
                <a:gd name="connsiteY4" fmla="*/ 204900 h 2682670"/>
                <a:gd name="connsiteX5" fmla="*/ 3865880 w 3865880"/>
                <a:gd name="connsiteY5" fmla="*/ 2482929 h 2682670"/>
                <a:gd name="connsiteX6" fmla="*/ 3835029 w 3865880"/>
                <a:gd name="connsiteY6" fmla="*/ 2492506 h 2682670"/>
                <a:gd name="connsiteX7" fmla="*/ 3688057 w 3865880"/>
                <a:gd name="connsiteY7" fmla="*/ 2671698 h 2682670"/>
                <a:gd name="connsiteX8" fmla="*/ 3686951 w 3865880"/>
                <a:gd name="connsiteY8" fmla="*/ 2682670 h 2682670"/>
                <a:gd name="connsiteX9" fmla="*/ 184009 w 3865880"/>
                <a:gd name="connsiteY9" fmla="*/ 2682670 h 2682670"/>
                <a:gd name="connsiteX10" fmla="*/ 182903 w 3865880"/>
                <a:gd name="connsiteY10" fmla="*/ 2671698 h 2682670"/>
                <a:gd name="connsiteX11" fmla="*/ 35931 w 3865880"/>
                <a:gd name="connsiteY11" fmla="*/ 2492506 h 2682670"/>
                <a:gd name="connsiteX12" fmla="*/ 0 w 3865880"/>
                <a:gd name="connsiteY12" fmla="*/ 2481352 h 2682670"/>
                <a:gd name="connsiteX13" fmla="*/ 0 w 3865880"/>
                <a:gd name="connsiteY13" fmla="*/ 206476 h 2682670"/>
                <a:gd name="connsiteX14" fmla="*/ 35931 w 3865880"/>
                <a:gd name="connsiteY14" fmla="*/ 195323 h 2682670"/>
                <a:gd name="connsiteX15" fmla="*/ 182903 w 3865880"/>
                <a:gd name="connsiteY15" fmla="*/ 16130 h 268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2682670">
                  <a:moveTo>
                    <a:pt x="184529" y="0"/>
                  </a:moveTo>
                  <a:lnTo>
                    <a:pt x="3686431" y="0"/>
                  </a:lnTo>
                  <a:lnTo>
                    <a:pt x="3688057" y="16130"/>
                  </a:lnTo>
                  <a:cubicBezTo>
                    <a:pt x="3704636" y="97151"/>
                    <a:pt x="3760578" y="163833"/>
                    <a:pt x="3835029" y="195323"/>
                  </a:cubicBezTo>
                  <a:lnTo>
                    <a:pt x="3865880" y="204900"/>
                  </a:lnTo>
                  <a:lnTo>
                    <a:pt x="3865880" y="2482929"/>
                  </a:lnTo>
                  <a:lnTo>
                    <a:pt x="3835029" y="2492506"/>
                  </a:lnTo>
                  <a:cubicBezTo>
                    <a:pt x="3760578" y="2523996"/>
                    <a:pt x="3704636" y="2590678"/>
                    <a:pt x="3688057" y="2671698"/>
                  </a:cubicBezTo>
                  <a:lnTo>
                    <a:pt x="3686951" y="2682670"/>
                  </a:lnTo>
                  <a:lnTo>
                    <a:pt x="184009" y="2682670"/>
                  </a:lnTo>
                  <a:lnTo>
                    <a:pt x="182903" y="2671698"/>
                  </a:lnTo>
                  <a:cubicBezTo>
                    <a:pt x="166324" y="2590678"/>
                    <a:pt x="110382" y="2523996"/>
                    <a:pt x="35931" y="2492506"/>
                  </a:cubicBezTo>
                  <a:lnTo>
                    <a:pt x="0" y="2481352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110382" y="163833"/>
                    <a:pt x="166324" y="97151"/>
                    <a:pt x="182903" y="161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1" name="表头04"/>
            <p:cNvSpPr/>
            <p:nvPr/>
          </p:nvSpPr>
          <p:spPr>
            <a:xfrm>
              <a:off x="7263414" y="4081743"/>
              <a:ext cx="2374332" cy="504197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59" name="正文04"/>
          <p:cNvSpPr txBox="1"/>
          <p:nvPr/>
        </p:nvSpPr>
        <p:spPr>
          <a:xfrm>
            <a:off x="6949398" y="4858915"/>
            <a:ext cx="3002364" cy="101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在这里输入你的文本内容，输入与该关键词或标题相关的内容；在这里输入你的文本内容，输入与该关键词或标题相关的内容；</a:t>
            </a:r>
          </a:p>
        </p:txBody>
      </p:sp>
      <p:sp>
        <p:nvSpPr>
          <p:cNvPr id="66" name="正文03"/>
          <p:cNvSpPr txBox="1"/>
          <p:nvPr/>
        </p:nvSpPr>
        <p:spPr>
          <a:xfrm>
            <a:off x="2240238" y="4858915"/>
            <a:ext cx="3002364" cy="101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在这里输入你的文本内容，输入与该关键词或标题相关的内容；在这里输入你的文本内容，输入与该关键词或标题相关的内容；</a:t>
            </a:r>
          </a:p>
        </p:txBody>
      </p:sp>
      <p:sp>
        <p:nvSpPr>
          <p:cNvPr id="48" name="正文02"/>
          <p:cNvSpPr txBox="1"/>
          <p:nvPr/>
        </p:nvSpPr>
        <p:spPr>
          <a:xfrm>
            <a:off x="6949398" y="2479291"/>
            <a:ext cx="3002364" cy="101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在这里输入你的文本内容，输入与该关键词或标题相关的内容；在这里输入你的文本内容，输入与该关键词或标题相关的内容；</a:t>
            </a:r>
          </a:p>
        </p:txBody>
      </p:sp>
      <p:sp>
        <p:nvSpPr>
          <p:cNvPr id="4" name="正文01"/>
          <p:cNvSpPr txBox="1"/>
          <p:nvPr/>
        </p:nvSpPr>
        <p:spPr>
          <a:xfrm>
            <a:off x="2240238" y="2479291"/>
            <a:ext cx="3002364" cy="101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在这里输入你的文本内容，输入与该关键词或标题相关的内容；在这里输入你的文本内容，输入与该关键词或标题相关的内容；</a:t>
            </a:r>
          </a:p>
        </p:txBody>
      </p:sp>
      <p:sp>
        <p:nvSpPr>
          <p:cNvPr id="58" name="小标题04"/>
          <p:cNvSpPr txBox="1"/>
          <p:nvPr/>
        </p:nvSpPr>
        <p:spPr>
          <a:xfrm>
            <a:off x="7263414" y="4205869"/>
            <a:ext cx="237433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改善用户体验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65" name="小标题03"/>
          <p:cNvSpPr txBox="1"/>
          <p:nvPr/>
        </p:nvSpPr>
        <p:spPr>
          <a:xfrm>
            <a:off x="2554254" y="4205869"/>
            <a:ext cx="237433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共享竞品流量池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47" name="小标题02"/>
          <p:cNvSpPr txBox="1"/>
          <p:nvPr/>
        </p:nvSpPr>
        <p:spPr>
          <a:xfrm>
            <a:off x="7263414" y="1826245"/>
            <a:ext cx="237433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增强用户参与度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" name="小标题01"/>
          <p:cNvSpPr txBox="1"/>
          <p:nvPr/>
        </p:nvSpPr>
        <p:spPr>
          <a:xfrm>
            <a:off x="2554254" y="1826245"/>
            <a:ext cx="237433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提升产品数据</a:t>
            </a:r>
          </a:p>
        </p:txBody>
      </p:sp>
      <p:sp>
        <p:nvSpPr>
          <p:cNvPr id="11" name="页面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活动目的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星月"/>
          <p:cNvGrpSpPr/>
          <p:nvPr/>
        </p:nvGrpSpPr>
        <p:grpSpPr>
          <a:xfrm>
            <a:off x="3143721" y="2322704"/>
            <a:ext cx="5904558" cy="2493264"/>
            <a:chOff x="3143721" y="2322704"/>
            <a:chExt cx="5904558" cy="2493264"/>
          </a:xfrm>
        </p:grpSpPr>
        <p:sp>
          <p:nvSpPr>
            <p:cNvPr id="24" name="光晕"/>
            <p:cNvSpPr/>
            <p:nvPr/>
          </p:nvSpPr>
          <p:spPr>
            <a:xfrm>
              <a:off x="5004687" y="2322704"/>
              <a:ext cx="2406070" cy="2406070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20" name="月亮"/>
            <p:cNvGrpSpPr/>
            <p:nvPr/>
          </p:nvGrpSpPr>
          <p:grpSpPr>
            <a:xfrm>
              <a:off x="4965243" y="2322704"/>
              <a:ext cx="2484957" cy="2493264"/>
              <a:chOff x="8752100" y="1429922"/>
              <a:chExt cx="1736830" cy="1742636"/>
            </a:xfrm>
          </p:grpSpPr>
          <p:sp>
            <p:nvSpPr>
              <p:cNvPr id="21" name="底色"/>
              <p:cNvSpPr/>
              <p:nvPr/>
            </p:nvSpPr>
            <p:spPr>
              <a:xfrm>
                <a:off x="8835390" y="1516380"/>
                <a:ext cx="1569720" cy="1569720"/>
              </a:xfrm>
              <a:prstGeom prst="ellipse">
                <a:avLst/>
              </a:prstGeom>
              <a:gradFill flip="none" rotWithShape="1">
                <a:gsLst>
                  <a:gs pos="24000">
                    <a:srgbClr val="FBE6C3"/>
                  </a:gs>
                  <a:gs pos="97000">
                    <a:srgbClr val="E3B26C"/>
                  </a:gs>
                </a:gsLst>
                <a:lin ang="3900000" scaled="0"/>
                <a:tileRect/>
              </a:gradFill>
              <a:ln>
                <a:solidFill>
                  <a:srgbClr val="E3B2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2" name="月亮"/>
              <p:cNvSpPr/>
              <p:nvPr>
                <p:custDataLst>
                  <p:tags r:id="rId1"/>
                </p:custDataLst>
              </p:nvPr>
            </p:nvSpPr>
            <p:spPr>
              <a:xfrm>
                <a:off x="8752100" y="1429922"/>
                <a:ext cx="1736830" cy="1742636"/>
              </a:xfrm>
              <a:prstGeom prst="ellipse">
                <a:avLst/>
              </a:prstGeom>
              <a:blipFill dpi="0" rotWithShape="1">
                <a:blip r:embed="rId4">
                  <a:alphaModFix amt="15000"/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23" name="轨道"/>
            <p:cNvSpPr/>
            <p:nvPr/>
          </p:nvSpPr>
          <p:spPr>
            <a:xfrm rot="20592296">
              <a:off x="3143721" y="2998575"/>
              <a:ext cx="5904558" cy="1054328"/>
            </a:xfrm>
            <a:prstGeom prst="arc">
              <a:avLst>
                <a:gd name="adj1" fmla="val 18817920"/>
                <a:gd name="adj2" fmla="val 14444558"/>
              </a:avLst>
            </a:prstGeom>
            <a:ln w="12700">
              <a:gradFill>
                <a:gsLst>
                  <a:gs pos="100000">
                    <a:schemeClr val="accent2">
                      <a:lumMod val="90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57000">
                    <a:schemeClr val="accent2">
                      <a:lumMod val="5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67" name="星点"/>
            <p:cNvGrpSpPr/>
            <p:nvPr/>
          </p:nvGrpSpPr>
          <p:grpSpPr>
            <a:xfrm>
              <a:off x="3824008" y="2568946"/>
              <a:ext cx="5081121" cy="1931834"/>
              <a:chOff x="3824008" y="2568946"/>
              <a:chExt cx="5081121" cy="1931834"/>
            </a:xfrm>
          </p:grpSpPr>
          <p:sp>
            <p:nvSpPr>
              <p:cNvPr id="63" name="04"/>
              <p:cNvSpPr/>
              <p:nvPr/>
            </p:nvSpPr>
            <p:spPr>
              <a:xfrm flipV="1">
                <a:off x="8235041" y="3201144"/>
                <a:ext cx="69746" cy="69746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50000"/>
                    </a:schemeClr>
                  </a:gs>
                  <a:gs pos="86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ln w="6350"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4" name="03"/>
              <p:cNvSpPr/>
              <p:nvPr/>
            </p:nvSpPr>
            <p:spPr>
              <a:xfrm flipV="1">
                <a:off x="8835383" y="2568946"/>
                <a:ext cx="69746" cy="69746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50000"/>
                    </a:schemeClr>
                  </a:gs>
                  <a:gs pos="86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ln w="6350"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5" name="02"/>
              <p:cNvSpPr/>
              <p:nvPr/>
            </p:nvSpPr>
            <p:spPr>
              <a:xfrm flipV="1">
                <a:off x="4244746" y="4431034"/>
                <a:ext cx="69746" cy="69746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50000"/>
                    </a:schemeClr>
                  </a:gs>
                  <a:gs pos="86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ln w="6350"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66" name="01"/>
              <p:cNvSpPr/>
              <p:nvPr/>
            </p:nvSpPr>
            <p:spPr>
              <a:xfrm flipV="1">
                <a:off x="3824008" y="3798836"/>
                <a:ext cx="69746" cy="69746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50000"/>
                    </a:schemeClr>
                  </a:gs>
                  <a:gs pos="86000">
                    <a:schemeClr val="accent2">
                      <a:lumMod val="75000"/>
                    </a:schemeClr>
                  </a:gs>
                </a:gsLst>
                <a:lin ang="2700000" scaled="0"/>
              </a:gradFill>
              <a:ln w="6350"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53" name="框04"/>
          <p:cNvSpPr/>
          <p:nvPr/>
        </p:nvSpPr>
        <p:spPr>
          <a:xfrm>
            <a:off x="8010285" y="3469796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7" name="框03"/>
          <p:cNvSpPr/>
          <p:nvPr/>
        </p:nvSpPr>
        <p:spPr>
          <a:xfrm>
            <a:off x="1684005" y="4572334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6" name="框02"/>
          <p:cNvSpPr/>
          <p:nvPr/>
        </p:nvSpPr>
        <p:spPr>
          <a:xfrm>
            <a:off x="8626715" y="1128471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框01"/>
          <p:cNvSpPr/>
          <p:nvPr/>
        </p:nvSpPr>
        <p:spPr>
          <a:xfrm>
            <a:off x="2344162" y="2247782"/>
            <a:ext cx="1884944" cy="432659"/>
          </a:xfrm>
          <a:custGeom>
            <a:avLst/>
            <a:gdLst>
              <a:gd name="connsiteX0" fmla="*/ 184752 w 3865880"/>
              <a:gd name="connsiteY0" fmla="*/ 0 h 788883"/>
              <a:gd name="connsiteX1" fmla="*/ 3681128 w 3865880"/>
              <a:gd name="connsiteY1" fmla="*/ 0 h 788883"/>
              <a:gd name="connsiteX2" fmla="*/ 3682447 w 3865880"/>
              <a:gd name="connsiteY2" fmla="*/ 6533 h 788883"/>
              <a:gd name="connsiteX3" fmla="*/ 3816551 w 3865880"/>
              <a:gd name="connsiteY3" fmla="*/ 169383 h 788883"/>
              <a:gd name="connsiteX4" fmla="*/ 3865880 w 3865880"/>
              <a:gd name="connsiteY4" fmla="*/ 196158 h 788883"/>
              <a:gd name="connsiteX5" fmla="*/ 3865880 w 3865880"/>
              <a:gd name="connsiteY5" fmla="*/ 586948 h 788883"/>
              <a:gd name="connsiteX6" fmla="*/ 3816551 w 3865880"/>
              <a:gd name="connsiteY6" fmla="*/ 613723 h 788883"/>
              <a:gd name="connsiteX7" fmla="*/ 3682447 w 3865880"/>
              <a:gd name="connsiteY7" fmla="*/ 776573 h 788883"/>
              <a:gd name="connsiteX8" fmla="*/ 3679962 w 3865880"/>
              <a:gd name="connsiteY8" fmla="*/ 788883 h 788883"/>
              <a:gd name="connsiteX9" fmla="*/ 185918 w 3865880"/>
              <a:gd name="connsiteY9" fmla="*/ 788883 h 788883"/>
              <a:gd name="connsiteX10" fmla="*/ 183433 w 3865880"/>
              <a:gd name="connsiteY10" fmla="*/ 776573 h 788883"/>
              <a:gd name="connsiteX11" fmla="*/ 49329 w 3865880"/>
              <a:gd name="connsiteY11" fmla="*/ 613723 h 788883"/>
              <a:gd name="connsiteX12" fmla="*/ 0 w 3865880"/>
              <a:gd name="connsiteY12" fmla="*/ 586948 h 788883"/>
              <a:gd name="connsiteX13" fmla="*/ 0 w 3865880"/>
              <a:gd name="connsiteY13" fmla="*/ 196158 h 788883"/>
              <a:gd name="connsiteX14" fmla="*/ 49329 w 3865880"/>
              <a:gd name="connsiteY14" fmla="*/ 169383 h 788883"/>
              <a:gd name="connsiteX15" fmla="*/ 183433 w 3865880"/>
              <a:gd name="connsiteY15" fmla="*/ 6533 h 788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65880" h="788883">
                <a:moveTo>
                  <a:pt x="184752" y="0"/>
                </a:moveTo>
                <a:lnTo>
                  <a:pt x="3681128" y="0"/>
                </a:lnTo>
                <a:lnTo>
                  <a:pt x="3682447" y="6533"/>
                </a:lnTo>
                <a:cubicBezTo>
                  <a:pt x="3710542" y="72957"/>
                  <a:pt x="3757476" y="129473"/>
                  <a:pt x="3816551" y="169383"/>
                </a:cubicBezTo>
                <a:lnTo>
                  <a:pt x="3865880" y="196158"/>
                </a:lnTo>
                <a:lnTo>
                  <a:pt x="3865880" y="586948"/>
                </a:lnTo>
                <a:lnTo>
                  <a:pt x="3816551" y="613723"/>
                </a:lnTo>
                <a:cubicBezTo>
                  <a:pt x="3757476" y="653633"/>
                  <a:pt x="3710542" y="710149"/>
                  <a:pt x="3682447" y="776573"/>
                </a:cubicBezTo>
                <a:lnTo>
                  <a:pt x="3679962" y="788883"/>
                </a:lnTo>
                <a:lnTo>
                  <a:pt x="185918" y="788883"/>
                </a:lnTo>
                <a:lnTo>
                  <a:pt x="183433" y="776573"/>
                </a:lnTo>
                <a:cubicBezTo>
                  <a:pt x="155338" y="710149"/>
                  <a:pt x="108404" y="653633"/>
                  <a:pt x="49329" y="613723"/>
                </a:cubicBezTo>
                <a:lnTo>
                  <a:pt x="0" y="586948"/>
                </a:lnTo>
                <a:lnTo>
                  <a:pt x="0" y="196158"/>
                </a:lnTo>
                <a:lnTo>
                  <a:pt x="49329" y="169383"/>
                </a:lnTo>
                <a:cubicBezTo>
                  <a:pt x="108404" y="129473"/>
                  <a:pt x="155338" y="72957"/>
                  <a:pt x="183433" y="653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2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0"/>
            </a:gradFill>
          </a:ln>
          <a:effectLst>
            <a:outerShdw blurRad="304800" dist="203200" dir="5400000" sx="97000" sy="97000" algn="t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5" name="中心思想"/>
          <p:cNvSpPr txBox="1"/>
          <p:nvPr/>
        </p:nvSpPr>
        <p:spPr>
          <a:xfrm>
            <a:off x="5062300" y="2905641"/>
            <a:ext cx="2286000" cy="1323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主题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4" name="正文04"/>
          <p:cNvSpPr txBox="1"/>
          <p:nvPr/>
        </p:nvSpPr>
        <p:spPr>
          <a:xfrm>
            <a:off x="8022542" y="4054017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10" name="正文03"/>
          <p:cNvSpPr txBox="1"/>
          <p:nvPr/>
        </p:nvSpPr>
        <p:spPr>
          <a:xfrm>
            <a:off x="1680160" y="5157209"/>
            <a:ext cx="1947862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正文02"/>
          <p:cNvSpPr txBox="1"/>
          <p:nvPr/>
        </p:nvSpPr>
        <p:spPr>
          <a:xfrm>
            <a:off x="8638972" y="1681566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6" name="正文01"/>
          <p:cNvSpPr txBox="1"/>
          <p:nvPr/>
        </p:nvSpPr>
        <p:spPr>
          <a:xfrm>
            <a:off x="2334247" y="2784758"/>
            <a:ext cx="1860430" cy="7755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54" name="小标题04"/>
          <p:cNvSpPr txBox="1"/>
          <p:nvPr/>
        </p:nvSpPr>
        <p:spPr>
          <a:xfrm>
            <a:off x="8189355" y="3559201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热点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/KOL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48" name="小标题03"/>
          <p:cNvSpPr txBox="1"/>
          <p:nvPr/>
        </p:nvSpPr>
        <p:spPr>
          <a:xfrm>
            <a:off x="1863075" y="4661739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产品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/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卖点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57" name="小标题02"/>
          <p:cNvSpPr txBox="1"/>
          <p:nvPr/>
        </p:nvSpPr>
        <p:spPr>
          <a:xfrm>
            <a:off x="8805785" y="1217876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痛点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/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共鸣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43" name="小标题01"/>
          <p:cNvSpPr txBox="1"/>
          <p:nvPr/>
        </p:nvSpPr>
        <p:spPr>
          <a:xfrm>
            <a:off x="2523232" y="2337187"/>
            <a:ext cx="152680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用户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/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行业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9" name="页面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活动主题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月"/>
          <p:cNvGrpSpPr/>
          <p:nvPr/>
        </p:nvGrpSpPr>
        <p:grpSpPr>
          <a:xfrm>
            <a:off x="6047034" y="1562516"/>
            <a:ext cx="4788470" cy="4804476"/>
            <a:chOff x="6047034" y="1562516"/>
            <a:chExt cx="4788470" cy="4804476"/>
          </a:xfrm>
        </p:grpSpPr>
        <p:sp>
          <p:nvSpPr>
            <p:cNvPr id="72" name="光晕"/>
            <p:cNvSpPr/>
            <p:nvPr/>
          </p:nvSpPr>
          <p:spPr>
            <a:xfrm>
              <a:off x="6123041" y="1562516"/>
              <a:ext cx="4636456" cy="4636454"/>
            </a:xfrm>
            <a:prstGeom prst="donut">
              <a:avLst>
                <a:gd name="adj" fmla="val 21590"/>
              </a:avLst>
            </a:prstGeom>
            <a:solidFill>
              <a:schemeClr val="accent2">
                <a:lumMod val="50000"/>
                <a:alpha val="4000"/>
              </a:schemeClr>
            </a:solidFill>
            <a:ln>
              <a:noFill/>
            </a:ln>
            <a:effectLst>
              <a:glow rad="228600">
                <a:schemeClr val="accent4">
                  <a:satMod val="175000"/>
                  <a:alpha val="1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4" name="底色"/>
            <p:cNvSpPr/>
            <p:nvPr/>
          </p:nvSpPr>
          <p:spPr>
            <a:xfrm>
              <a:off x="6276666" y="1800882"/>
              <a:ext cx="4327745" cy="4327744"/>
            </a:xfrm>
            <a:prstGeom prst="ellipse">
              <a:avLst/>
            </a:prstGeom>
            <a:gradFill flip="none" rotWithShape="1">
              <a:gsLst>
                <a:gs pos="24000">
                  <a:srgbClr val="FBE6C3"/>
                </a:gs>
                <a:gs pos="97000">
                  <a:srgbClr val="E3B26C"/>
                </a:gs>
              </a:gsLst>
              <a:lin ang="3900000" scaled="0"/>
              <a:tileRect/>
            </a:gradFill>
            <a:ln>
              <a:solidFill>
                <a:srgbClr val="E3B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5" name="月亮"/>
            <p:cNvSpPr/>
            <p:nvPr>
              <p:custDataLst>
                <p:tags r:id="rId1"/>
              </p:custDataLst>
            </p:nvPr>
          </p:nvSpPr>
          <p:spPr>
            <a:xfrm>
              <a:off x="6047034" y="1562516"/>
              <a:ext cx="4788470" cy="4804476"/>
            </a:xfrm>
            <a:prstGeom prst="ellipse">
              <a:avLst/>
            </a:prstGeom>
            <a:blipFill dpi="0" rotWithShape="1">
              <a:blip r:embed="rId4">
                <a:alphaModFix amt="15000"/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0" name="三边循环"/>
          <p:cNvGrpSpPr/>
          <p:nvPr/>
        </p:nvGrpSpPr>
        <p:grpSpPr>
          <a:xfrm>
            <a:off x="6514469" y="1991695"/>
            <a:ext cx="3861726" cy="3570811"/>
            <a:chOff x="6514469" y="1991695"/>
            <a:chExt cx="3861726" cy="3570811"/>
          </a:xfrm>
        </p:grpSpPr>
        <p:sp>
          <p:nvSpPr>
            <p:cNvPr id="91" name="线03"/>
            <p:cNvSpPr/>
            <p:nvPr/>
          </p:nvSpPr>
          <p:spPr>
            <a:xfrm>
              <a:off x="6843515" y="2367002"/>
              <a:ext cx="3195508" cy="3195504"/>
            </a:xfrm>
            <a:prstGeom prst="arc">
              <a:avLst>
                <a:gd name="adj1" fmla="val 3431664"/>
                <a:gd name="adj2" fmla="val 7473755"/>
              </a:avLst>
            </a:prstGeom>
            <a:ln w="63500">
              <a:solidFill>
                <a:schemeClr val="accent2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0" name="线02"/>
            <p:cNvSpPr/>
            <p:nvPr/>
          </p:nvSpPr>
          <p:spPr>
            <a:xfrm>
              <a:off x="6843515" y="2367002"/>
              <a:ext cx="3195508" cy="3195504"/>
            </a:xfrm>
            <a:prstGeom prst="arc">
              <a:avLst>
                <a:gd name="adj1" fmla="val 18026232"/>
                <a:gd name="adj2" fmla="val 21230474"/>
              </a:avLst>
            </a:prstGeom>
            <a:ln w="63500">
              <a:solidFill>
                <a:schemeClr val="accent2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2" name="线01"/>
            <p:cNvSpPr/>
            <p:nvPr/>
          </p:nvSpPr>
          <p:spPr>
            <a:xfrm>
              <a:off x="6843515" y="2367002"/>
              <a:ext cx="3195508" cy="3195504"/>
            </a:xfrm>
            <a:prstGeom prst="arc">
              <a:avLst>
                <a:gd name="adj1" fmla="val 11100939"/>
                <a:gd name="adj2" fmla="val 14305272"/>
              </a:avLst>
            </a:prstGeom>
            <a:ln w="63500">
              <a:solidFill>
                <a:schemeClr val="accent2">
                  <a:lumMod val="50000"/>
                </a:schemeClr>
              </a:solidFill>
              <a:headEnd type="none"/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9" name="圈03"/>
            <p:cNvSpPr/>
            <p:nvPr/>
          </p:nvSpPr>
          <p:spPr>
            <a:xfrm>
              <a:off x="6514469" y="3889341"/>
              <a:ext cx="1388709" cy="1388709"/>
            </a:xfrm>
            <a:prstGeom prst="ellipse">
              <a:avLst/>
            </a:prstGeom>
            <a:gradFill flip="none" rotWithShape="1">
              <a:gsLst>
                <a:gs pos="88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71500" dist="228600" dir="2700000" sx="96000" sy="96000" algn="tl" rotWithShape="0">
                <a:schemeClr val="accent2">
                  <a:lumMod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6" name="圈02"/>
            <p:cNvSpPr/>
            <p:nvPr/>
          </p:nvSpPr>
          <p:spPr>
            <a:xfrm>
              <a:off x="8987486" y="3889341"/>
              <a:ext cx="1388709" cy="1388709"/>
            </a:xfrm>
            <a:prstGeom prst="ellipse">
              <a:avLst/>
            </a:prstGeom>
            <a:gradFill flip="none" rotWithShape="1">
              <a:gsLst>
                <a:gs pos="88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71500" dist="228600" dir="2700000" sx="96000" sy="96000" algn="tl" rotWithShape="0">
                <a:schemeClr val="accent2">
                  <a:lumMod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3" name="圈01"/>
            <p:cNvSpPr/>
            <p:nvPr/>
          </p:nvSpPr>
          <p:spPr>
            <a:xfrm>
              <a:off x="7745190" y="1991695"/>
              <a:ext cx="1388709" cy="1388709"/>
            </a:xfrm>
            <a:prstGeom prst="ellipse">
              <a:avLst/>
            </a:prstGeom>
            <a:gradFill flip="none" rotWithShape="1">
              <a:gsLst>
                <a:gs pos="88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71500" dist="228600" dir="2700000" sx="96000" sy="96000" algn="tl" rotWithShape="0">
                <a:schemeClr val="accent2">
                  <a:lumMod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" name="框03"/>
          <p:cNvGrpSpPr/>
          <p:nvPr/>
        </p:nvGrpSpPr>
        <p:grpSpPr>
          <a:xfrm>
            <a:off x="1922004" y="4730673"/>
            <a:ext cx="4206321" cy="1046753"/>
            <a:chOff x="1922004" y="4730673"/>
            <a:chExt cx="4206321" cy="1046753"/>
          </a:xfrm>
        </p:grpSpPr>
        <p:sp>
          <p:nvSpPr>
            <p:cNvPr id="108" name="云03"/>
            <p:cNvSpPr/>
            <p:nvPr/>
          </p:nvSpPr>
          <p:spPr>
            <a:xfrm rot="5400000">
              <a:off x="3747789" y="3238795"/>
              <a:ext cx="378938" cy="4030508"/>
            </a:xfrm>
            <a:custGeom>
              <a:avLst/>
              <a:gdLst>
                <a:gd name="connsiteX0" fmla="*/ 0 w 492760"/>
                <a:gd name="connsiteY0" fmla="*/ 210820 h 4358522"/>
                <a:gd name="connsiteX1" fmla="*/ 116840 w 492760"/>
                <a:gd name="connsiteY1" fmla="*/ 93980 h 4358522"/>
                <a:gd name="connsiteX2" fmla="*/ 126046 w 492760"/>
                <a:gd name="connsiteY2" fmla="*/ 93980 h 4358522"/>
                <a:gd name="connsiteX3" fmla="*/ 129360 w 492760"/>
                <a:gd name="connsiteY3" fmla="*/ 77566 h 4358522"/>
                <a:gd name="connsiteX4" fmla="*/ 246380 w 492760"/>
                <a:gd name="connsiteY4" fmla="*/ 0 h 4358522"/>
                <a:gd name="connsiteX5" fmla="*/ 363400 w 492760"/>
                <a:gd name="connsiteY5" fmla="*/ 77566 h 4358522"/>
                <a:gd name="connsiteX6" fmla="*/ 366714 w 492760"/>
                <a:gd name="connsiteY6" fmla="*/ 93980 h 4358522"/>
                <a:gd name="connsiteX7" fmla="*/ 375920 w 492760"/>
                <a:gd name="connsiteY7" fmla="*/ 93980 h 4358522"/>
                <a:gd name="connsiteX8" fmla="*/ 492760 w 492760"/>
                <a:gd name="connsiteY8" fmla="*/ 210820 h 4358522"/>
                <a:gd name="connsiteX9" fmla="*/ 375920 w 492760"/>
                <a:gd name="connsiteY9" fmla="*/ 327660 h 4358522"/>
                <a:gd name="connsiteX10" fmla="*/ 116840 w 492760"/>
                <a:gd name="connsiteY10" fmla="*/ 327660 h 4358522"/>
                <a:gd name="connsiteX11" fmla="*/ 0 w 492760"/>
                <a:gd name="connsiteY11" fmla="*/ 210820 h 4358522"/>
                <a:gd name="connsiteX12" fmla="*/ 0 w 492760"/>
                <a:gd name="connsiteY12" fmla="*/ 4147702 h 4358522"/>
                <a:gd name="connsiteX13" fmla="*/ 116840 w 492760"/>
                <a:gd name="connsiteY13" fmla="*/ 4030862 h 4358522"/>
                <a:gd name="connsiteX14" fmla="*/ 375920 w 492760"/>
                <a:gd name="connsiteY14" fmla="*/ 4030862 h 4358522"/>
                <a:gd name="connsiteX15" fmla="*/ 492760 w 492760"/>
                <a:gd name="connsiteY15" fmla="*/ 4147702 h 4358522"/>
                <a:gd name="connsiteX16" fmla="*/ 375920 w 492760"/>
                <a:gd name="connsiteY16" fmla="*/ 4264542 h 4358522"/>
                <a:gd name="connsiteX17" fmla="*/ 366714 w 492760"/>
                <a:gd name="connsiteY17" fmla="*/ 4264542 h 4358522"/>
                <a:gd name="connsiteX18" fmla="*/ 363400 w 492760"/>
                <a:gd name="connsiteY18" fmla="*/ 4280956 h 4358522"/>
                <a:gd name="connsiteX19" fmla="*/ 246380 w 492760"/>
                <a:gd name="connsiteY19" fmla="*/ 4358522 h 4358522"/>
                <a:gd name="connsiteX20" fmla="*/ 129360 w 492760"/>
                <a:gd name="connsiteY20" fmla="*/ 4280956 h 4358522"/>
                <a:gd name="connsiteX21" fmla="*/ 126046 w 492760"/>
                <a:gd name="connsiteY21" fmla="*/ 4264542 h 4358522"/>
                <a:gd name="connsiteX22" fmla="*/ 116840 w 492760"/>
                <a:gd name="connsiteY22" fmla="*/ 4264542 h 4358522"/>
                <a:gd name="connsiteX23" fmla="*/ 0 w 492760"/>
                <a:gd name="connsiteY23" fmla="*/ 4147702 h 43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760" h="4358522">
                  <a:moveTo>
                    <a:pt x="0" y="210820"/>
                  </a:moveTo>
                  <a:cubicBezTo>
                    <a:pt x="0" y="146291"/>
                    <a:pt x="52311" y="93980"/>
                    <a:pt x="116840" y="93980"/>
                  </a:cubicBezTo>
                  <a:lnTo>
                    <a:pt x="126046" y="93980"/>
                  </a:lnTo>
                  <a:lnTo>
                    <a:pt x="129360" y="77566"/>
                  </a:lnTo>
                  <a:cubicBezTo>
                    <a:pt x="148640" y="31984"/>
                    <a:pt x="193775" y="0"/>
                    <a:pt x="246380" y="0"/>
                  </a:cubicBezTo>
                  <a:cubicBezTo>
                    <a:pt x="298985" y="0"/>
                    <a:pt x="344120" y="31984"/>
                    <a:pt x="363400" y="77566"/>
                  </a:cubicBezTo>
                  <a:lnTo>
                    <a:pt x="366714" y="93980"/>
                  </a:lnTo>
                  <a:lnTo>
                    <a:pt x="375920" y="93980"/>
                  </a:lnTo>
                  <a:cubicBezTo>
                    <a:pt x="440449" y="93980"/>
                    <a:pt x="492760" y="146291"/>
                    <a:pt x="492760" y="210820"/>
                  </a:cubicBezTo>
                  <a:cubicBezTo>
                    <a:pt x="492760" y="275349"/>
                    <a:pt x="440449" y="327660"/>
                    <a:pt x="375920" y="327660"/>
                  </a:cubicBezTo>
                  <a:lnTo>
                    <a:pt x="116840" y="327660"/>
                  </a:lnTo>
                  <a:cubicBezTo>
                    <a:pt x="52311" y="327660"/>
                    <a:pt x="0" y="275349"/>
                    <a:pt x="0" y="210820"/>
                  </a:cubicBezTo>
                  <a:close/>
                  <a:moveTo>
                    <a:pt x="0" y="4147702"/>
                  </a:moveTo>
                  <a:cubicBezTo>
                    <a:pt x="0" y="4083173"/>
                    <a:pt x="52311" y="4030862"/>
                    <a:pt x="116840" y="4030862"/>
                  </a:cubicBezTo>
                  <a:lnTo>
                    <a:pt x="375920" y="4030862"/>
                  </a:lnTo>
                  <a:cubicBezTo>
                    <a:pt x="440449" y="4030862"/>
                    <a:pt x="492760" y="4083173"/>
                    <a:pt x="492760" y="4147702"/>
                  </a:cubicBezTo>
                  <a:cubicBezTo>
                    <a:pt x="492760" y="4212231"/>
                    <a:pt x="440449" y="4264542"/>
                    <a:pt x="375920" y="4264542"/>
                  </a:cubicBezTo>
                  <a:lnTo>
                    <a:pt x="366714" y="4264542"/>
                  </a:lnTo>
                  <a:lnTo>
                    <a:pt x="363400" y="4280956"/>
                  </a:lnTo>
                  <a:cubicBezTo>
                    <a:pt x="344120" y="4326538"/>
                    <a:pt x="298985" y="4358522"/>
                    <a:pt x="246380" y="4358522"/>
                  </a:cubicBezTo>
                  <a:cubicBezTo>
                    <a:pt x="193775" y="4358522"/>
                    <a:pt x="148640" y="4326538"/>
                    <a:pt x="129360" y="4280956"/>
                  </a:cubicBezTo>
                  <a:lnTo>
                    <a:pt x="126046" y="4264542"/>
                  </a:lnTo>
                  <a:lnTo>
                    <a:pt x="116840" y="4264542"/>
                  </a:lnTo>
                  <a:cubicBezTo>
                    <a:pt x="52311" y="4264542"/>
                    <a:pt x="0" y="4212231"/>
                    <a:pt x="0" y="41477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9" name="框03"/>
            <p:cNvSpPr/>
            <p:nvPr/>
          </p:nvSpPr>
          <p:spPr>
            <a:xfrm>
              <a:off x="2093175" y="4730673"/>
              <a:ext cx="3688166" cy="1046753"/>
            </a:xfrm>
            <a:custGeom>
              <a:avLst/>
              <a:gdLst>
                <a:gd name="connsiteX0" fmla="*/ 181089 w 3865880"/>
                <a:gd name="connsiteY0" fmla="*/ 0 h 1511808"/>
                <a:gd name="connsiteX1" fmla="*/ 3689872 w 3865880"/>
                <a:gd name="connsiteY1" fmla="*/ 0 h 1511808"/>
                <a:gd name="connsiteX2" fmla="*/ 3702562 w 3865880"/>
                <a:gd name="connsiteY2" fmla="*/ 62855 h 1511808"/>
                <a:gd name="connsiteX3" fmla="*/ 3835029 w 3865880"/>
                <a:gd name="connsiteY3" fmla="*/ 195323 h 1511808"/>
                <a:gd name="connsiteX4" fmla="*/ 3865880 w 3865880"/>
                <a:gd name="connsiteY4" fmla="*/ 204899 h 1511808"/>
                <a:gd name="connsiteX5" fmla="*/ 3865880 w 3865880"/>
                <a:gd name="connsiteY5" fmla="*/ 1287605 h 1511808"/>
                <a:gd name="connsiteX6" fmla="*/ 3835029 w 3865880"/>
                <a:gd name="connsiteY6" fmla="*/ 1297181 h 1511808"/>
                <a:gd name="connsiteX7" fmla="*/ 3702562 w 3865880"/>
                <a:gd name="connsiteY7" fmla="*/ 1429649 h 1511808"/>
                <a:gd name="connsiteX8" fmla="*/ 3685974 w 3865880"/>
                <a:gd name="connsiteY8" fmla="*/ 1511808 h 1511808"/>
                <a:gd name="connsiteX9" fmla="*/ 184986 w 3865880"/>
                <a:gd name="connsiteY9" fmla="*/ 1511808 h 1511808"/>
                <a:gd name="connsiteX10" fmla="*/ 168399 w 3865880"/>
                <a:gd name="connsiteY10" fmla="*/ 1429649 h 1511808"/>
                <a:gd name="connsiteX11" fmla="*/ 35931 w 3865880"/>
                <a:gd name="connsiteY11" fmla="*/ 1297181 h 1511808"/>
                <a:gd name="connsiteX12" fmla="*/ 0 w 3865880"/>
                <a:gd name="connsiteY12" fmla="*/ 1286028 h 1511808"/>
                <a:gd name="connsiteX13" fmla="*/ 0 w 3865880"/>
                <a:gd name="connsiteY13" fmla="*/ 206476 h 1511808"/>
                <a:gd name="connsiteX14" fmla="*/ 35931 w 3865880"/>
                <a:gd name="connsiteY14" fmla="*/ 195323 h 1511808"/>
                <a:gd name="connsiteX15" fmla="*/ 168399 w 3865880"/>
                <a:gd name="connsiteY15" fmla="*/ 62855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1511808">
                  <a:moveTo>
                    <a:pt x="181089" y="0"/>
                  </a:moveTo>
                  <a:lnTo>
                    <a:pt x="3689872" y="0"/>
                  </a:lnTo>
                  <a:lnTo>
                    <a:pt x="3702562" y="62855"/>
                  </a:lnTo>
                  <a:cubicBezTo>
                    <a:pt x="3727754" y="122416"/>
                    <a:pt x="3775468" y="170131"/>
                    <a:pt x="3835029" y="195323"/>
                  </a:cubicBezTo>
                  <a:lnTo>
                    <a:pt x="3865880" y="204899"/>
                  </a:lnTo>
                  <a:lnTo>
                    <a:pt x="3865880" y="1287605"/>
                  </a:lnTo>
                  <a:lnTo>
                    <a:pt x="3835029" y="1297181"/>
                  </a:lnTo>
                  <a:cubicBezTo>
                    <a:pt x="3775468" y="1322373"/>
                    <a:pt x="3727754" y="1370088"/>
                    <a:pt x="3702562" y="1429649"/>
                  </a:cubicBezTo>
                  <a:lnTo>
                    <a:pt x="3685974" y="1511808"/>
                  </a:lnTo>
                  <a:lnTo>
                    <a:pt x="184986" y="1511808"/>
                  </a:lnTo>
                  <a:lnTo>
                    <a:pt x="168399" y="1429649"/>
                  </a:lnTo>
                  <a:cubicBezTo>
                    <a:pt x="143207" y="1370088"/>
                    <a:pt x="95492" y="1322373"/>
                    <a:pt x="35931" y="1297181"/>
                  </a:cubicBezTo>
                  <a:lnTo>
                    <a:pt x="0" y="1286028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95492" y="170131"/>
                    <a:pt x="143207" y="122416"/>
                    <a:pt x="168399" y="628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34" name="花"/>
            <p:cNvGrpSpPr/>
            <p:nvPr/>
          </p:nvGrpSpPr>
          <p:grpSpPr>
            <a:xfrm>
              <a:off x="5657339" y="5018556"/>
              <a:ext cx="470986" cy="470986"/>
              <a:chOff x="7532588" y="4135842"/>
              <a:chExt cx="1215728" cy="1215728"/>
            </a:xfrm>
          </p:grpSpPr>
          <p:sp>
            <p:nvSpPr>
              <p:cNvPr id="35" name="叶子"/>
              <p:cNvSpPr/>
              <p:nvPr/>
            </p:nvSpPr>
            <p:spPr>
              <a:xfrm rot="16200000" flipH="1">
                <a:off x="7581396" y="4184651"/>
                <a:ext cx="1118110" cy="1118110"/>
              </a:xfrm>
              <a:custGeom>
                <a:avLst/>
                <a:gdLst>
                  <a:gd name="connsiteX0" fmla="*/ 0 w 1118110"/>
                  <a:gd name="connsiteY0" fmla="*/ 1118109 h 1118110"/>
                  <a:gd name="connsiteX1" fmla="*/ 393478 w 1118110"/>
                  <a:gd name="connsiteY1" fmla="*/ 1034293 h 1118110"/>
                  <a:gd name="connsiteX2" fmla="*/ 514013 w 1118110"/>
                  <a:gd name="connsiteY2" fmla="*/ 1009958 h 1118110"/>
                  <a:gd name="connsiteX3" fmla="*/ 559054 w 1118110"/>
                  <a:gd name="connsiteY3" fmla="*/ 985511 h 1118110"/>
                  <a:gd name="connsiteX4" fmla="*/ 604097 w 1118110"/>
                  <a:gd name="connsiteY4" fmla="*/ 1009959 h 1118110"/>
                  <a:gd name="connsiteX5" fmla="*/ 724631 w 1118110"/>
                  <a:gd name="connsiteY5" fmla="*/ 1034294 h 1118110"/>
                  <a:gd name="connsiteX6" fmla="*/ 1118109 w 1118110"/>
                  <a:gd name="connsiteY6" fmla="*/ 1118110 h 1118110"/>
                  <a:gd name="connsiteX7" fmla="*/ 1034293 w 1118110"/>
                  <a:gd name="connsiteY7" fmla="*/ 724633 h 1118110"/>
                  <a:gd name="connsiteX8" fmla="*/ 1009959 w 1118110"/>
                  <a:gd name="connsiteY8" fmla="*/ 604099 h 1118110"/>
                  <a:gd name="connsiteX9" fmla="*/ 985511 w 1118110"/>
                  <a:gd name="connsiteY9" fmla="*/ 559057 h 1118110"/>
                  <a:gd name="connsiteX10" fmla="*/ 1009960 w 1118110"/>
                  <a:gd name="connsiteY10" fmla="*/ 514014 h 1118110"/>
                  <a:gd name="connsiteX11" fmla="*/ 1034294 w 1118110"/>
                  <a:gd name="connsiteY11" fmla="*/ 393479 h 1118110"/>
                  <a:gd name="connsiteX12" fmla="*/ 1118110 w 1118110"/>
                  <a:gd name="connsiteY12" fmla="*/ 1 h 1118110"/>
                  <a:gd name="connsiteX13" fmla="*/ 724633 w 1118110"/>
                  <a:gd name="connsiteY13" fmla="*/ 83817 h 1118110"/>
                  <a:gd name="connsiteX14" fmla="*/ 604099 w 1118110"/>
                  <a:gd name="connsiteY14" fmla="*/ 108152 h 1118110"/>
                  <a:gd name="connsiteX15" fmla="*/ 559057 w 1118110"/>
                  <a:gd name="connsiteY15" fmla="*/ 132600 h 1118110"/>
                  <a:gd name="connsiteX16" fmla="*/ 514013 w 1118110"/>
                  <a:gd name="connsiteY16" fmla="*/ 108151 h 1118110"/>
                  <a:gd name="connsiteX17" fmla="*/ 393478 w 1118110"/>
                  <a:gd name="connsiteY17" fmla="*/ 83816 h 1118110"/>
                  <a:gd name="connsiteX18" fmla="*/ 1 w 1118110"/>
                  <a:gd name="connsiteY18" fmla="*/ 0 h 1118110"/>
                  <a:gd name="connsiteX19" fmla="*/ 83817 w 1118110"/>
                  <a:gd name="connsiteY19" fmla="*/ 393478 h 1118110"/>
                  <a:gd name="connsiteX20" fmla="*/ 108151 w 1118110"/>
                  <a:gd name="connsiteY20" fmla="*/ 514013 h 1118110"/>
                  <a:gd name="connsiteX21" fmla="*/ 132599 w 1118110"/>
                  <a:gd name="connsiteY21" fmla="*/ 559054 h 1118110"/>
                  <a:gd name="connsiteX22" fmla="*/ 108150 w 1118110"/>
                  <a:gd name="connsiteY22" fmla="*/ 604098 h 1118110"/>
                  <a:gd name="connsiteX23" fmla="*/ 83816 w 1118110"/>
                  <a:gd name="connsiteY23" fmla="*/ 724632 h 1118110"/>
                  <a:gd name="connsiteX24" fmla="*/ 0 w 1118110"/>
                  <a:gd name="connsiteY24" fmla="*/ 1118109 h 111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8110" h="1118110">
                    <a:moveTo>
                      <a:pt x="0" y="1118109"/>
                    </a:moveTo>
                    <a:cubicBezTo>
                      <a:pt x="131159" y="1062232"/>
                      <a:pt x="262319" y="1034293"/>
                      <a:pt x="393478" y="1034293"/>
                    </a:cubicBezTo>
                    <a:cubicBezTo>
                      <a:pt x="436234" y="1034293"/>
                      <a:pt x="476965" y="1025628"/>
                      <a:pt x="514013" y="1009958"/>
                    </a:cubicBezTo>
                    <a:lnTo>
                      <a:pt x="559054" y="985511"/>
                    </a:lnTo>
                    <a:lnTo>
                      <a:pt x="604097" y="1009959"/>
                    </a:lnTo>
                    <a:cubicBezTo>
                      <a:pt x="641144" y="1025629"/>
                      <a:pt x="681876" y="1034294"/>
                      <a:pt x="724631" y="1034294"/>
                    </a:cubicBezTo>
                    <a:cubicBezTo>
                      <a:pt x="855790" y="1034294"/>
                      <a:pt x="986950" y="1062233"/>
                      <a:pt x="1118109" y="1118110"/>
                    </a:cubicBezTo>
                    <a:cubicBezTo>
                      <a:pt x="1062232" y="986951"/>
                      <a:pt x="1034293" y="855792"/>
                      <a:pt x="1034293" y="724633"/>
                    </a:cubicBezTo>
                    <a:cubicBezTo>
                      <a:pt x="1034293" y="681878"/>
                      <a:pt x="1025628" y="641146"/>
                      <a:pt x="1009959" y="604099"/>
                    </a:cubicBezTo>
                    <a:lnTo>
                      <a:pt x="985511" y="559057"/>
                    </a:lnTo>
                    <a:lnTo>
                      <a:pt x="1009960" y="514014"/>
                    </a:lnTo>
                    <a:cubicBezTo>
                      <a:pt x="1025629" y="476966"/>
                      <a:pt x="1034294" y="436235"/>
                      <a:pt x="1034294" y="393479"/>
                    </a:cubicBezTo>
                    <a:cubicBezTo>
                      <a:pt x="1034294" y="262320"/>
                      <a:pt x="1062233" y="131160"/>
                      <a:pt x="1118110" y="1"/>
                    </a:cubicBezTo>
                    <a:cubicBezTo>
                      <a:pt x="986951" y="55878"/>
                      <a:pt x="855792" y="83817"/>
                      <a:pt x="724633" y="83817"/>
                    </a:cubicBezTo>
                    <a:cubicBezTo>
                      <a:pt x="681878" y="83817"/>
                      <a:pt x="641146" y="92482"/>
                      <a:pt x="604099" y="108152"/>
                    </a:cubicBezTo>
                    <a:lnTo>
                      <a:pt x="559057" y="132600"/>
                    </a:lnTo>
                    <a:lnTo>
                      <a:pt x="514013" y="108151"/>
                    </a:lnTo>
                    <a:cubicBezTo>
                      <a:pt x="476965" y="92481"/>
                      <a:pt x="436234" y="83816"/>
                      <a:pt x="393478" y="83816"/>
                    </a:cubicBezTo>
                    <a:cubicBezTo>
                      <a:pt x="262319" y="83816"/>
                      <a:pt x="131160" y="55877"/>
                      <a:pt x="1" y="0"/>
                    </a:cubicBezTo>
                    <a:cubicBezTo>
                      <a:pt x="55878" y="131159"/>
                      <a:pt x="83817" y="262319"/>
                      <a:pt x="83817" y="393478"/>
                    </a:cubicBezTo>
                    <a:cubicBezTo>
                      <a:pt x="83817" y="436234"/>
                      <a:pt x="92482" y="476965"/>
                      <a:pt x="108151" y="514013"/>
                    </a:cubicBezTo>
                    <a:lnTo>
                      <a:pt x="132599" y="559054"/>
                    </a:lnTo>
                    <a:lnTo>
                      <a:pt x="108150" y="604098"/>
                    </a:lnTo>
                    <a:cubicBezTo>
                      <a:pt x="92481" y="641145"/>
                      <a:pt x="83816" y="681877"/>
                      <a:pt x="83816" y="724632"/>
                    </a:cubicBezTo>
                    <a:cubicBezTo>
                      <a:pt x="83816" y="855791"/>
                      <a:pt x="55877" y="986950"/>
                      <a:pt x="0" y="1118109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accent1"/>
                  </a:gs>
                  <a:gs pos="14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317500" dist="190500" dir="5400000" sx="97000" sy="97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6" name="桂花花瓣-大"/>
              <p:cNvSpPr/>
              <p:nvPr/>
            </p:nvSpPr>
            <p:spPr>
              <a:xfrm rot="8100000">
                <a:off x="7532588" y="4135842"/>
                <a:ext cx="1215728" cy="1215728"/>
              </a:xfrm>
              <a:custGeom>
                <a:avLst/>
                <a:gdLst>
                  <a:gd name="connsiteX0" fmla="*/ 108839 w 1386036"/>
                  <a:gd name="connsiteY0" fmla="*/ 1277197 h 1386036"/>
                  <a:gd name="connsiteX1" fmla="*/ 0 w 1386036"/>
                  <a:gd name="connsiteY1" fmla="*/ 1014437 h 1386036"/>
                  <a:gd name="connsiteX2" fmla="*/ 163835 w 1386036"/>
                  <a:gd name="connsiteY2" fmla="*/ 706302 h 1386036"/>
                  <a:gd name="connsiteX3" fmla="*/ 188307 w 1386036"/>
                  <a:gd name="connsiteY3" fmla="*/ 693018 h 1386036"/>
                  <a:gd name="connsiteX4" fmla="*/ 163834 w 1386036"/>
                  <a:gd name="connsiteY4" fmla="*/ 679735 h 1386036"/>
                  <a:gd name="connsiteX5" fmla="*/ 0 w 1386036"/>
                  <a:gd name="connsiteY5" fmla="*/ 371599 h 1386036"/>
                  <a:gd name="connsiteX6" fmla="*/ 371599 w 1386036"/>
                  <a:gd name="connsiteY6" fmla="*/ 0 h 1386036"/>
                  <a:gd name="connsiteX7" fmla="*/ 679735 w 1386036"/>
                  <a:gd name="connsiteY7" fmla="*/ 163835 h 1386036"/>
                  <a:gd name="connsiteX8" fmla="*/ 693018 w 1386036"/>
                  <a:gd name="connsiteY8" fmla="*/ 188308 h 1386036"/>
                  <a:gd name="connsiteX9" fmla="*/ 706302 w 1386036"/>
                  <a:gd name="connsiteY9" fmla="*/ 163835 h 1386036"/>
                  <a:gd name="connsiteX10" fmla="*/ 1014437 w 1386036"/>
                  <a:gd name="connsiteY10" fmla="*/ 0 h 1386036"/>
                  <a:gd name="connsiteX11" fmla="*/ 1386036 w 1386036"/>
                  <a:gd name="connsiteY11" fmla="*/ 371599 h 1386036"/>
                  <a:gd name="connsiteX12" fmla="*/ 1222201 w 1386036"/>
                  <a:gd name="connsiteY12" fmla="*/ 679735 h 1386036"/>
                  <a:gd name="connsiteX13" fmla="*/ 1197729 w 1386036"/>
                  <a:gd name="connsiteY13" fmla="*/ 693018 h 1386036"/>
                  <a:gd name="connsiteX14" fmla="*/ 1222201 w 1386036"/>
                  <a:gd name="connsiteY14" fmla="*/ 706301 h 1386036"/>
                  <a:gd name="connsiteX15" fmla="*/ 1386036 w 1386036"/>
                  <a:gd name="connsiteY15" fmla="*/ 1014437 h 1386036"/>
                  <a:gd name="connsiteX16" fmla="*/ 1014437 w 1386036"/>
                  <a:gd name="connsiteY16" fmla="*/ 1386036 h 1386036"/>
                  <a:gd name="connsiteX17" fmla="*/ 706301 w 1386036"/>
                  <a:gd name="connsiteY17" fmla="*/ 1222202 h 1386036"/>
                  <a:gd name="connsiteX18" fmla="*/ 693018 w 1386036"/>
                  <a:gd name="connsiteY18" fmla="*/ 1197729 h 1386036"/>
                  <a:gd name="connsiteX19" fmla="*/ 679735 w 1386036"/>
                  <a:gd name="connsiteY19" fmla="*/ 1222202 h 1386036"/>
                  <a:gd name="connsiteX20" fmla="*/ 371599 w 1386036"/>
                  <a:gd name="connsiteY20" fmla="*/ 1386036 h 1386036"/>
                  <a:gd name="connsiteX21" fmla="*/ 108839 w 1386036"/>
                  <a:gd name="connsiteY21" fmla="*/ 1277197 h 138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6036" h="1386036">
                    <a:moveTo>
                      <a:pt x="108839" y="1277197"/>
                    </a:moveTo>
                    <a:cubicBezTo>
                      <a:pt x="41593" y="1209951"/>
                      <a:pt x="0" y="1117051"/>
                      <a:pt x="0" y="1014437"/>
                    </a:cubicBezTo>
                    <a:cubicBezTo>
                      <a:pt x="0" y="886169"/>
                      <a:pt x="64989" y="773081"/>
                      <a:pt x="163835" y="706302"/>
                    </a:cubicBezTo>
                    <a:lnTo>
                      <a:pt x="188307" y="693018"/>
                    </a:lnTo>
                    <a:lnTo>
                      <a:pt x="163834" y="679735"/>
                    </a:lnTo>
                    <a:cubicBezTo>
                      <a:pt x="64989" y="612956"/>
                      <a:pt x="0" y="499867"/>
                      <a:pt x="0" y="371599"/>
                    </a:cubicBezTo>
                    <a:cubicBezTo>
                      <a:pt x="0" y="166371"/>
                      <a:pt x="166371" y="0"/>
                      <a:pt x="371599" y="0"/>
                    </a:cubicBezTo>
                    <a:cubicBezTo>
                      <a:pt x="499867" y="0"/>
                      <a:pt x="612956" y="64989"/>
                      <a:pt x="679735" y="163835"/>
                    </a:cubicBezTo>
                    <a:lnTo>
                      <a:pt x="693018" y="188308"/>
                    </a:lnTo>
                    <a:lnTo>
                      <a:pt x="706302" y="163835"/>
                    </a:lnTo>
                    <a:cubicBezTo>
                      <a:pt x="773080" y="64989"/>
                      <a:pt x="886169" y="0"/>
                      <a:pt x="1014437" y="0"/>
                    </a:cubicBezTo>
                    <a:cubicBezTo>
                      <a:pt x="1219665" y="0"/>
                      <a:pt x="1386036" y="166371"/>
                      <a:pt x="1386036" y="371599"/>
                    </a:cubicBezTo>
                    <a:cubicBezTo>
                      <a:pt x="1386036" y="499867"/>
                      <a:pt x="1321047" y="612956"/>
                      <a:pt x="1222201" y="679735"/>
                    </a:cubicBezTo>
                    <a:lnTo>
                      <a:pt x="1197729" y="693018"/>
                    </a:lnTo>
                    <a:lnTo>
                      <a:pt x="1222201" y="706301"/>
                    </a:lnTo>
                    <a:cubicBezTo>
                      <a:pt x="1321047" y="773081"/>
                      <a:pt x="1386036" y="886169"/>
                      <a:pt x="1386036" y="1014437"/>
                    </a:cubicBezTo>
                    <a:cubicBezTo>
                      <a:pt x="1386036" y="1219665"/>
                      <a:pt x="1219665" y="1386036"/>
                      <a:pt x="1014437" y="1386036"/>
                    </a:cubicBezTo>
                    <a:cubicBezTo>
                      <a:pt x="886169" y="1386036"/>
                      <a:pt x="773080" y="1321047"/>
                      <a:pt x="706301" y="1222202"/>
                    </a:cubicBezTo>
                    <a:lnTo>
                      <a:pt x="693018" y="1197729"/>
                    </a:lnTo>
                    <a:lnTo>
                      <a:pt x="679735" y="1222202"/>
                    </a:lnTo>
                    <a:cubicBezTo>
                      <a:pt x="612955" y="1321047"/>
                      <a:pt x="499867" y="1386036"/>
                      <a:pt x="371599" y="1386036"/>
                    </a:cubicBezTo>
                    <a:cubicBezTo>
                      <a:pt x="268985" y="1386036"/>
                      <a:pt x="176085" y="1344443"/>
                      <a:pt x="108839" y="1277197"/>
                    </a:cubicBezTo>
                    <a:close/>
                  </a:path>
                </a:pathLst>
              </a:custGeom>
              <a:gradFill flip="none" rotWithShape="1">
                <a:gsLst>
                  <a:gs pos="86000">
                    <a:schemeClr val="accent2">
                      <a:lumMod val="75000"/>
                    </a:schemeClr>
                  </a:gs>
                  <a:gs pos="1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50000"/>
                  </a:schemeClr>
                </a:solidFill>
              </a:ln>
              <a:effectLst>
                <a:outerShdw blurRad="152400" dist="50800" dir="2700000" algn="tl" rotWithShape="0">
                  <a:schemeClr val="accent2">
                    <a:lumMod val="1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7" name="桂花花瓣-小"/>
              <p:cNvSpPr/>
              <p:nvPr/>
            </p:nvSpPr>
            <p:spPr>
              <a:xfrm rot="8100000">
                <a:off x="7578265" y="4196905"/>
                <a:ext cx="1107080" cy="1107080"/>
              </a:xfrm>
              <a:custGeom>
                <a:avLst/>
                <a:gdLst>
                  <a:gd name="connsiteX0" fmla="*/ 108839 w 1386036"/>
                  <a:gd name="connsiteY0" fmla="*/ 1277197 h 1386036"/>
                  <a:gd name="connsiteX1" fmla="*/ 0 w 1386036"/>
                  <a:gd name="connsiteY1" fmla="*/ 1014437 h 1386036"/>
                  <a:gd name="connsiteX2" fmla="*/ 163835 w 1386036"/>
                  <a:gd name="connsiteY2" fmla="*/ 706302 h 1386036"/>
                  <a:gd name="connsiteX3" fmla="*/ 188307 w 1386036"/>
                  <a:gd name="connsiteY3" fmla="*/ 693018 h 1386036"/>
                  <a:gd name="connsiteX4" fmla="*/ 163834 w 1386036"/>
                  <a:gd name="connsiteY4" fmla="*/ 679735 h 1386036"/>
                  <a:gd name="connsiteX5" fmla="*/ 0 w 1386036"/>
                  <a:gd name="connsiteY5" fmla="*/ 371599 h 1386036"/>
                  <a:gd name="connsiteX6" fmla="*/ 371599 w 1386036"/>
                  <a:gd name="connsiteY6" fmla="*/ 0 h 1386036"/>
                  <a:gd name="connsiteX7" fmla="*/ 679735 w 1386036"/>
                  <a:gd name="connsiteY7" fmla="*/ 163835 h 1386036"/>
                  <a:gd name="connsiteX8" fmla="*/ 693018 w 1386036"/>
                  <a:gd name="connsiteY8" fmla="*/ 188308 h 1386036"/>
                  <a:gd name="connsiteX9" fmla="*/ 706302 w 1386036"/>
                  <a:gd name="connsiteY9" fmla="*/ 163835 h 1386036"/>
                  <a:gd name="connsiteX10" fmla="*/ 1014437 w 1386036"/>
                  <a:gd name="connsiteY10" fmla="*/ 0 h 1386036"/>
                  <a:gd name="connsiteX11" fmla="*/ 1386036 w 1386036"/>
                  <a:gd name="connsiteY11" fmla="*/ 371599 h 1386036"/>
                  <a:gd name="connsiteX12" fmla="*/ 1222201 w 1386036"/>
                  <a:gd name="connsiteY12" fmla="*/ 679735 h 1386036"/>
                  <a:gd name="connsiteX13" fmla="*/ 1197729 w 1386036"/>
                  <a:gd name="connsiteY13" fmla="*/ 693018 h 1386036"/>
                  <a:gd name="connsiteX14" fmla="*/ 1222201 w 1386036"/>
                  <a:gd name="connsiteY14" fmla="*/ 706301 h 1386036"/>
                  <a:gd name="connsiteX15" fmla="*/ 1386036 w 1386036"/>
                  <a:gd name="connsiteY15" fmla="*/ 1014437 h 1386036"/>
                  <a:gd name="connsiteX16" fmla="*/ 1014437 w 1386036"/>
                  <a:gd name="connsiteY16" fmla="*/ 1386036 h 1386036"/>
                  <a:gd name="connsiteX17" fmla="*/ 706301 w 1386036"/>
                  <a:gd name="connsiteY17" fmla="*/ 1222202 h 1386036"/>
                  <a:gd name="connsiteX18" fmla="*/ 693018 w 1386036"/>
                  <a:gd name="connsiteY18" fmla="*/ 1197729 h 1386036"/>
                  <a:gd name="connsiteX19" fmla="*/ 679735 w 1386036"/>
                  <a:gd name="connsiteY19" fmla="*/ 1222202 h 1386036"/>
                  <a:gd name="connsiteX20" fmla="*/ 371599 w 1386036"/>
                  <a:gd name="connsiteY20" fmla="*/ 1386036 h 1386036"/>
                  <a:gd name="connsiteX21" fmla="*/ 108839 w 1386036"/>
                  <a:gd name="connsiteY21" fmla="*/ 1277197 h 138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6036" h="1386036">
                    <a:moveTo>
                      <a:pt x="108839" y="1277197"/>
                    </a:moveTo>
                    <a:cubicBezTo>
                      <a:pt x="41593" y="1209951"/>
                      <a:pt x="0" y="1117051"/>
                      <a:pt x="0" y="1014437"/>
                    </a:cubicBezTo>
                    <a:cubicBezTo>
                      <a:pt x="0" y="886169"/>
                      <a:pt x="64989" y="773081"/>
                      <a:pt x="163835" y="706302"/>
                    </a:cubicBezTo>
                    <a:lnTo>
                      <a:pt x="188307" y="693018"/>
                    </a:lnTo>
                    <a:lnTo>
                      <a:pt x="163834" y="679735"/>
                    </a:lnTo>
                    <a:cubicBezTo>
                      <a:pt x="64989" y="612956"/>
                      <a:pt x="0" y="499867"/>
                      <a:pt x="0" y="371599"/>
                    </a:cubicBezTo>
                    <a:cubicBezTo>
                      <a:pt x="0" y="166371"/>
                      <a:pt x="166371" y="0"/>
                      <a:pt x="371599" y="0"/>
                    </a:cubicBezTo>
                    <a:cubicBezTo>
                      <a:pt x="499867" y="0"/>
                      <a:pt x="612956" y="64989"/>
                      <a:pt x="679735" y="163835"/>
                    </a:cubicBezTo>
                    <a:lnTo>
                      <a:pt x="693018" y="188308"/>
                    </a:lnTo>
                    <a:lnTo>
                      <a:pt x="706302" y="163835"/>
                    </a:lnTo>
                    <a:cubicBezTo>
                      <a:pt x="773080" y="64989"/>
                      <a:pt x="886169" y="0"/>
                      <a:pt x="1014437" y="0"/>
                    </a:cubicBezTo>
                    <a:cubicBezTo>
                      <a:pt x="1219665" y="0"/>
                      <a:pt x="1386036" y="166371"/>
                      <a:pt x="1386036" y="371599"/>
                    </a:cubicBezTo>
                    <a:cubicBezTo>
                      <a:pt x="1386036" y="499867"/>
                      <a:pt x="1321047" y="612956"/>
                      <a:pt x="1222201" y="679735"/>
                    </a:cubicBezTo>
                    <a:lnTo>
                      <a:pt x="1197729" y="693018"/>
                    </a:lnTo>
                    <a:lnTo>
                      <a:pt x="1222201" y="706301"/>
                    </a:lnTo>
                    <a:cubicBezTo>
                      <a:pt x="1321047" y="773081"/>
                      <a:pt x="1386036" y="886169"/>
                      <a:pt x="1386036" y="1014437"/>
                    </a:cubicBezTo>
                    <a:cubicBezTo>
                      <a:pt x="1386036" y="1219665"/>
                      <a:pt x="1219665" y="1386036"/>
                      <a:pt x="1014437" y="1386036"/>
                    </a:cubicBezTo>
                    <a:cubicBezTo>
                      <a:pt x="886169" y="1386036"/>
                      <a:pt x="773080" y="1321047"/>
                      <a:pt x="706301" y="1222202"/>
                    </a:cubicBezTo>
                    <a:lnTo>
                      <a:pt x="693018" y="1197729"/>
                    </a:lnTo>
                    <a:lnTo>
                      <a:pt x="679735" y="1222202"/>
                    </a:lnTo>
                    <a:cubicBezTo>
                      <a:pt x="612955" y="1321047"/>
                      <a:pt x="499867" y="1386036"/>
                      <a:pt x="371599" y="1386036"/>
                    </a:cubicBezTo>
                    <a:cubicBezTo>
                      <a:pt x="268985" y="1386036"/>
                      <a:pt x="176085" y="1344443"/>
                      <a:pt x="108839" y="1277197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>
                      <a:lumMod val="75000"/>
                    </a:schemeClr>
                  </a:gs>
                  <a:gs pos="10000">
                    <a:schemeClr val="accent2"/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5" name="框02"/>
          <p:cNvGrpSpPr/>
          <p:nvPr/>
        </p:nvGrpSpPr>
        <p:grpSpPr>
          <a:xfrm>
            <a:off x="1449096" y="3330738"/>
            <a:ext cx="4143834" cy="1046753"/>
            <a:chOff x="1449096" y="3330738"/>
            <a:chExt cx="4143834" cy="1046753"/>
          </a:xfrm>
        </p:grpSpPr>
        <p:sp>
          <p:nvSpPr>
            <p:cNvPr id="111" name="云02"/>
            <p:cNvSpPr/>
            <p:nvPr/>
          </p:nvSpPr>
          <p:spPr>
            <a:xfrm rot="5400000">
              <a:off x="3274881" y="1838860"/>
              <a:ext cx="378938" cy="4030508"/>
            </a:xfrm>
            <a:custGeom>
              <a:avLst/>
              <a:gdLst>
                <a:gd name="connsiteX0" fmla="*/ 0 w 492760"/>
                <a:gd name="connsiteY0" fmla="*/ 210820 h 4358522"/>
                <a:gd name="connsiteX1" fmla="*/ 116840 w 492760"/>
                <a:gd name="connsiteY1" fmla="*/ 93980 h 4358522"/>
                <a:gd name="connsiteX2" fmla="*/ 126046 w 492760"/>
                <a:gd name="connsiteY2" fmla="*/ 93980 h 4358522"/>
                <a:gd name="connsiteX3" fmla="*/ 129360 w 492760"/>
                <a:gd name="connsiteY3" fmla="*/ 77566 h 4358522"/>
                <a:gd name="connsiteX4" fmla="*/ 246380 w 492760"/>
                <a:gd name="connsiteY4" fmla="*/ 0 h 4358522"/>
                <a:gd name="connsiteX5" fmla="*/ 363400 w 492760"/>
                <a:gd name="connsiteY5" fmla="*/ 77566 h 4358522"/>
                <a:gd name="connsiteX6" fmla="*/ 366714 w 492760"/>
                <a:gd name="connsiteY6" fmla="*/ 93980 h 4358522"/>
                <a:gd name="connsiteX7" fmla="*/ 375920 w 492760"/>
                <a:gd name="connsiteY7" fmla="*/ 93980 h 4358522"/>
                <a:gd name="connsiteX8" fmla="*/ 492760 w 492760"/>
                <a:gd name="connsiteY8" fmla="*/ 210820 h 4358522"/>
                <a:gd name="connsiteX9" fmla="*/ 375920 w 492760"/>
                <a:gd name="connsiteY9" fmla="*/ 327660 h 4358522"/>
                <a:gd name="connsiteX10" fmla="*/ 116840 w 492760"/>
                <a:gd name="connsiteY10" fmla="*/ 327660 h 4358522"/>
                <a:gd name="connsiteX11" fmla="*/ 0 w 492760"/>
                <a:gd name="connsiteY11" fmla="*/ 210820 h 4358522"/>
                <a:gd name="connsiteX12" fmla="*/ 0 w 492760"/>
                <a:gd name="connsiteY12" fmla="*/ 4147702 h 4358522"/>
                <a:gd name="connsiteX13" fmla="*/ 116840 w 492760"/>
                <a:gd name="connsiteY13" fmla="*/ 4030862 h 4358522"/>
                <a:gd name="connsiteX14" fmla="*/ 375920 w 492760"/>
                <a:gd name="connsiteY14" fmla="*/ 4030862 h 4358522"/>
                <a:gd name="connsiteX15" fmla="*/ 492760 w 492760"/>
                <a:gd name="connsiteY15" fmla="*/ 4147702 h 4358522"/>
                <a:gd name="connsiteX16" fmla="*/ 375920 w 492760"/>
                <a:gd name="connsiteY16" fmla="*/ 4264542 h 4358522"/>
                <a:gd name="connsiteX17" fmla="*/ 366714 w 492760"/>
                <a:gd name="connsiteY17" fmla="*/ 4264542 h 4358522"/>
                <a:gd name="connsiteX18" fmla="*/ 363400 w 492760"/>
                <a:gd name="connsiteY18" fmla="*/ 4280956 h 4358522"/>
                <a:gd name="connsiteX19" fmla="*/ 246380 w 492760"/>
                <a:gd name="connsiteY19" fmla="*/ 4358522 h 4358522"/>
                <a:gd name="connsiteX20" fmla="*/ 129360 w 492760"/>
                <a:gd name="connsiteY20" fmla="*/ 4280956 h 4358522"/>
                <a:gd name="connsiteX21" fmla="*/ 126046 w 492760"/>
                <a:gd name="connsiteY21" fmla="*/ 4264542 h 4358522"/>
                <a:gd name="connsiteX22" fmla="*/ 116840 w 492760"/>
                <a:gd name="connsiteY22" fmla="*/ 4264542 h 4358522"/>
                <a:gd name="connsiteX23" fmla="*/ 0 w 492760"/>
                <a:gd name="connsiteY23" fmla="*/ 4147702 h 43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760" h="4358522">
                  <a:moveTo>
                    <a:pt x="0" y="210820"/>
                  </a:moveTo>
                  <a:cubicBezTo>
                    <a:pt x="0" y="146291"/>
                    <a:pt x="52311" y="93980"/>
                    <a:pt x="116840" y="93980"/>
                  </a:cubicBezTo>
                  <a:lnTo>
                    <a:pt x="126046" y="93980"/>
                  </a:lnTo>
                  <a:lnTo>
                    <a:pt x="129360" y="77566"/>
                  </a:lnTo>
                  <a:cubicBezTo>
                    <a:pt x="148640" y="31984"/>
                    <a:pt x="193775" y="0"/>
                    <a:pt x="246380" y="0"/>
                  </a:cubicBezTo>
                  <a:cubicBezTo>
                    <a:pt x="298985" y="0"/>
                    <a:pt x="344120" y="31984"/>
                    <a:pt x="363400" y="77566"/>
                  </a:cubicBezTo>
                  <a:lnTo>
                    <a:pt x="366714" y="93980"/>
                  </a:lnTo>
                  <a:lnTo>
                    <a:pt x="375920" y="93980"/>
                  </a:lnTo>
                  <a:cubicBezTo>
                    <a:pt x="440449" y="93980"/>
                    <a:pt x="492760" y="146291"/>
                    <a:pt x="492760" y="210820"/>
                  </a:cubicBezTo>
                  <a:cubicBezTo>
                    <a:pt x="492760" y="275349"/>
                    <a:pt x="440449" y="327660"/>
                    <a:pt x="375920" y="327660"/>
                  </a:cubicBezTo>
                  <a:lnTo>
                    <a:pt x="116840" y="327660"/>
                  </a:lnTo>
                  <a:cubicBezTo>
                    <a:pt x="52311" y="327660"/>
                    <a:pt x="0" y="275349"/>
                    <a:pt x="0" y="210820"/>
                  </a:cubicBezTo>
                  <a:close/>
                  <a:moveTo>
                    <a:pt x="0" y="4147702"/>
                  </a:moveTo>
                  <a:cubicBezTo>
                    <a:pt x="0" y="4083173"/>
                    <a:pt x="52311" y="4030862"/>
                    <a:pt x="116840" y="4030862"/>
                  </a:cubicBezTo>
                  <a:lnTo>
                    <a:pt x="375920" y="4030862"/>
                  </a:lnTo>
                  <a:cubicBezTo>
                    <a:pt x="440449" y="4030862"/>
                    <a:pt x="492760" y="4083173"/>
                    <a:pt x="492760" y="4147702"/>
                  </a:cubicBezTo>
                  <a:cubicBezTo>
                    <a:pt x="492760" y="4212231"/>
                    <a:pt x="440449" y="4264542"/>
                    <a:pt x="375920" y="4264542"/>
                  </a:cubicBezTo>
                  <a:lnTo>
                    <a:pt x="366714" y="4264542"/>
                  </a:lnTo>
                  <a:lnTo>
                    <a:pt x="363400" y="4280956"/>
                  </a:lnTo>
                  <a:cubicBezTo>
                    <a:pt x="344120" y="4326538"/>
                    <a:pt x="298985" y="4358522"/>
                    <a:pt x="246380" y="4358522"/>
                  </a:cubicBezTo>
                  <a:cubicBezTo>
                    <a:pt x="193775" y="4358522"/>
                    <a:pt x="148640" y="4326538"/>
                    <a:pt x="129360" y="4280956"/>
                  </a:cubicBezTo>
                  <a:lnTo>
                    <a:pt x="126046" y="4264542"/>
                  </a:lnTo>
                  <a:lnTo>
                    <a:pt x="116840" y="4264542"/>
                  </a:lnTo>
                  <a:cubicBezTo>
                    <a:pt x="52311" y="4264542"/>
                    <a:pt x="0" y="4212231"/>
                    <a:pt x="0" y="41477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12" name="框02"/>
            <p:cNvSpPr/>
            <p:nvPr/>
          </p:nvSpPr>
          <p:spPr>
            <a:xfrm>
              <a:off x="1620267" y="3330738"/>
              <a:ext cx="3688166" cy="1046753"/>
            </a:xfrm>
            <a:custGeom>
              <a:avLst/>
              <a:gdLst>
                <a:gd name="connsiteX0" fmla="*/ 181089 w 3865880"/>
                <a:gd name="connsiteY0" fmla="*/ 0 h 1511808"/>
                <a:gd name="connsiteX1" fmla="*/ 3689872 w 3865880"/>
                <a:gd name="connsiteY1" fmla="*/ 0 h 1511808"/>
                <a:gd name="connsiteX2" fmla="*/ 3702562 w 3865880"/>
                <a:gd name="connsiteY2" fmla="*/ 62855 h 1511808"/>
                <a:gd name="connsiteX3" fmla="*/ 3835029 w 3865880"/>
                <a:gd name="connsiteY3" fmla="*/ 195323 h 1511808"/>
                <a:gd name="connsiteX4" fmla="*/ 3865880 w 3865880"/>
                <a:gd name="connsiteY4" fmla="*/ 204899 h 1511808"/>
                <a:gd name="connsiteX5" fmla="*/ 3865880 w 3865880"/>
                <a:gd name="connsiteY5" fmla="*/ 1287605 h 1511808"/>
                <a:gd name="connsiteX6" fmla="*/ 3835029 w 3865880"/>
                <a:gd name="connsiteY6" fmla="*/ 1297181 h 1511808"/>
                <a:gd name="connsiteX7" fmla="*/ 3702562 w 3865880"/>
                <a:gd name="connsiteY7" fmla="*/ 1429649 h 1511808"/>
                <a:gd name="connsiteX8" fmla="*/ 3685974 w 3865880"/>
                <a:gd name="connsiteY8" fmla="*/ 1511808 h 1511808"/>
                <a:gd name="connsiteX9" fmla="*/ 184986 w 3865880"/>
                <a:gd name="connsiteY9" fmla="*/ 1511808 h 1511808"/>
                <a:gd name="connsiteX10" fmla="*/ 168399 w 3865880"/>
                <a:gd name="connsiteY10" fmla="*/ 1429649 h 1511808"/>
                <a:gd name="connsiteX11" fmla="*/ 35931 w 3865880"/>
                <a:gd name="connsiteY11" fmla="*/ 1297181 h 1511808"/>
                <a:gd name="connsiteX12" fmla="*/ 0 w 3865880"/>
                <a:gd name="connsiteY12" fmla="*/ 1286028 h 1511808"/>
                <a:gd name="connsiteX13" fmla="*/ 0 w 3865880"/>
                <a:gd name="connsiteY13" fmla="*/ 206476 h 1511808"/>
                <a:gd name="connsiteX14" fmla="*/ 35931 w 3865880"/>
                <a:gd name="connsiteY14" fmla="*/ 195323 h 1511808"/>
                <a:gd name="connsiteX15" fmla="*/ 168399 w 3865880"/>
                <a:gd name="connsiteY15" fmla="*/ 62855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1511808">
                  <a:moveTo>
                    <a:pt x="181089" y="0"/>
                  </a:moveTo>
                  <a:lnTo>
                    <a:pt x="3689872" y="0"/>
                  </a:lnTo>
                  <a:lnTo>
                    <a:pt x="3702562" y="62855"/>
                  </a:lnTo>
                  <a:cubicBezTo>
                    <a:pt x="3727754" y="122416"/>
                    <a:pt x="3775468" y="170131"/>
                    <a:pt x="3835029" y="195323"/>
                  </a:cubicBezTo>
                  <a:lnTo>
                    <a:pt x="3865880" y="204899"/>
                  </a:lnTo>
                  <a:lnTo>
                    <a:pt x="3865880" y="1287605"/>
                  </a:lnTo>
                  <a:lnTo>
                    <a:pt x="3835029" y="1297181"/>
                  </a:lnTo>
                  <a:cubicBezTo>
                    <a:pt x="3775468" y="1322373"/>
                    <a:pt x="3727754" y="1370088"/>
                    <a:pt x="3702562" y="1429649"/>
                  </a:cubicBezTo>
                  <a:lnTo>
                    <a:pt x="3685974" y="1511808"/>
                  </a:lnTo>
                  <a:lnTo>
                    <a:pt x="184986" y="1511808"/>
                  </a:lnTo>
                  <a:lnTo>
                    <a:pt x="168399" y="1429649"/>
                  </a:lnTo>
                  <a:cubicBezTo>
                    <a:pt x="143207" y="1370088"/>
                    <a:pt x="95492" y="1322373"/>
                    <a:pt x="35931" y="1297181"/>
                  </a:cubicBezTo>
                  <a:lnTo>
                    <a:pt x="0" y="1286028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95492" y="170131"/>
                    <a:pt x="143207" y="122416"/>
                    <a:pt x="168399" y="628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30" name="花"/>
            <p:cNvGrpSpPr/>
            <p:nvPr/>
          </p:nvGrpSpPr>
          <p:grpSpPr>
            <a:xfrm>
              <a:off x="5121944" y="3594794"/>
              <a:ext cx="470986" cy="470986"/>
              <a:chOff x="7532588" y="4135842"/>
              <a:chExt cx="1215728" cy="1215728"/>
            </a:xfrm>
          </p:grpSpPr>
          <p:sp>
            <p:nvSpPr>
              <p:cNvPr id="31" name="叶子"/>
              <p:cNvSpPr/>
              <p:nvPr/>
            </p:nvSpPr>
            <p:spPr>
              <a:xfrm rot="16200000" flipH="1">
                <a:off x="7581396" y="4184651"/>
                <a:ext cx="1118110" cy="1118110"/>
              </a:xfrm>
              <a:custGeom>
                <a:avLst/>
                <a:gdLst>
                  <a:gd name="connsiteX0" fmla="*/ 0 w 1118110"/>
                  <a:gd name="connsiteY0" fmla="*/ 1118109 h 1118110"/>
                  <a:gd name="connsiteX1" fmla="*/ 393478 w 1118110"/>
                  <a:gd name="connsiteY1" fmla="*/ 1034293 h 1118110"/>
                  <a:gd name="connsiteX2" fmla="*/ 514013 w 1118110"/>
                  <a:gd name="connsiteY2" fmla="*/ 1009958 h 1118110"/>
                  <a:gd name="connsiteX3" fmla="*/ 559054 w 1118110"/>
                  <a:gd name="connsiteY3" fmla="*/ 985511 h 1118110"/>
                  <a:gd name="connsiteX4" fmla="*/ 604097 w 1118110"/>
                  <a:gd name="connsiteY4" fmla="*/ 1009959 h 1118110"/>
                  <a:gd name="connsiteX5" fmla="*/ 724631 w 1118110"/>
                  <a:gd name="connsiteY5" fmla="*/ 1034294 h 1118110"/>
                  <a:gd name="connsiteX6" fmla="*/ 1118109 w 1118110"/>
                  <a:gd name="connsiteY6" fmla="*/ 1118110 h 1118110"/>
                  <a:gd name="connsiteX7" fmla="*/ 1034293 w 1118110"/>
                  <a:gd name="connsiteY7" fmla="*/ 724633 h 1118110"/>
                  <a:gd name="connsiteX8" fmla="*/ 1009959 w 1118110"/>
                  <a:gd name="connsiteY8" fmla="*/ 604099 h 1118110"/>
                  <a:gd name="connsiteX9" fmla="*/ 985511 w 1118110"/>
                  <a:gd name="connsiteY9" fmla="*/ 559057 h 1118110"/>
                  <a:gd name="connsiteX10" fmla="*/ 1009960 w 1118110"/>
                  <a:gd name="connsiteY10" fmla="*/ 514014 h 1118110"/>
                  <a:gd name="connsiteX11" fmla="*/ 1034294 w 1118110"/>
                  <a:gd name="connsiteY11" fmla="*/ 393479 h 1118110"/>
                  <a:gd name="connsiteX12" fmla="*/ 1118110 w 1118110"/>
                  <a:gd name="connsiteY12" fmla="*/ 1 h 1118110"/>
                  <a:gd name="connsiteX13" fmla="*/ 724633 w 1118110"/>
                  <a:gd name="connsiteY13" fmla="*/ 83817 h 1118110"/>
                  <a:gd name="connsiteX14" fmla="*/ 604099 w 1118110"/>
                  <a:gd name="connsiteY14" fmla="*/ 108152 h 1118110"/>
                  <a:gd name="connsiteX15" fmla="*/ 559057 w 1118110"/>
                  <a:gd name="connsiteY15" fmla="*/ 132600 h 1118110"/>
                  <a:gd name="connsiteX16" fmla="*/ 514013 w 1118110"/>
                  <a:gd name="connsiteY16" fmla="*/ 108151 h 1118110"/>
                  <a:gd name="connsiteX17" fmla="*/ 393478 w 1118110"/>
                  <a:gd name="connsiteY17" fmla="*/ 83816 h 1118110"/>
                  <a:gd name="connsiteX18" fmla="*/ 1 w 1118110"/>
                  <a:gd name="connsiteY18" fmla="*/ 0 h 1118110"/>
                  <a:gd name="connsiteX19" fmla="*/ 83817 w 1118110"/>
                  <a:gd name="connsiteY19" fmla="*/ 393478 h 1118110"/>
                  <a:gd name="connsiteX20" fmla="*/ 108151 w 1118110"/>
                  <a:gd name="connsiteY20" fmla="*/ 514013 h 1118110"/>
                  <a:gd name="connsiteX21" fmla="*/ 132599 w 1118110"/>
                  <a:gd name="connsiteY21" fmla="*/ 559054 h 1118110"/>
                  <a:gd name="connsiteX22" fmla="*/ 108150 w 1118110"/>
                  <a:gd name="connsiteY22" fmla="*/ 604098 h 1118110"/>
                  <a:gd name="connsiteX23" fmla="*/ 83816 w 1118110"/>
                  <a:gd name="connsiteY23" fmla="*/ 724632 h 1118110"/>
                  <a:gd name="connsiteX24" fmla="*/ 0 w 1118110"/>
                  <a:gd name="connsiteY24" fmla="*/ 1118109 h 111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8110" h="1118110">
                    <a:moveTo>
                      <a:pt x="0" y="1118109"/>
                    </a:moveTo>
                    <a:cubicBezTo>
                      <a:pt x="131159" y="1062232"/>
                      <a:pt x="262319" y="1034293"/>
                      <a:pt x="393478" y="1034293"/>
                    </a:cubicBezTo>
                    <a:cubicBezTo>
                      <a:pt x="436234" y="1034293"/>
                      <a:pt x="476965" y="1025628"/>
                      <a:pt x="514013" y="1009958"/>
                    </a:cubicBezTo>
                    <a:lnTo>
                      <a:pt x="559054" y="985511"/>
                    </a:lnTo>
                    <a:lnTo>
                      <a:pt x="604097" y="1009959"/>
                    </a:lnTo>
                    <a:cubicBezTo>
                      <a:pt x="641144" y="1025629"/>
                      <a:pt x="681876" y="1034294"/>
                      <a:pt x="724631" y="1034294"/>
                    </a:cubicBezTo>
                    <a:cubicBezTo>
                      <a:pt x="855790" y="1034294"/>
                      <a:pt x="986950" y="1062233"/>
                      <a:pt x="1118109" y="1118110"/>
                    </a:cubicBezTo>
                    <a:cubicBezTo>
                      <a:pt x="1062232" y="986951"/>
                      <a:pt x="1034293" y="855792"/>
                      <a:pt x="1034293" y="724633"/>
                    </a:cubicBezTo>
                    <a:cubicBezTo>
                      <a:pt x="1034293" y="681878"/>
                      <a:pt x="1025628" y="641146"/>
                      <a:pt x="1009959" y="604099"/>
                    </a:cubicBezTo>
                    <a:lnTo>
                      <a:pt x="985511" y="559057"/>
                    </a:lnTo>
                    <a:lnTo>
                      <a:pt x="1009960" y="514014"/>
                    </a:lnTo>
                    <a:cubicBezTo>
                      <a:pt x="1025629" y="476966"/>
                      <a:pt x="1034294" y="436235"/>
                      <a:pt x="1034294" y="393479"/>
                    </a:cubicBezTo>
                    <a:cubicBezTo>
                      <a:pt x="1034294" y="262320"/>
                      <a:pt x="1062233" y="131160"/>
                      <a:pt x="1118110" y="1"/>
                    </a:cubicBezTo>
                    <a:cubicBezTo>
                      <a:pt x="986951" y="55878"/>
                      <a:pt x="855792" y="83817"/>
                      <a:pt x="724633" y="83817"/>
                    </a:cubicBezTo>
                    <a:cubicBezTo>
                      <a:pt x="681878" y="83817"/>
                      <a:pt x="641146" y="92482"/>
                      <a:pt x="604099" y="108152"/>
                    </a:cubicBezTo>
                    <a:lnTo>
                      <a:pt x="559057" y="132600"/>
                    </a:lnTo>
                    <a:lnTo>
                      <a:pt x="514013" y="108151"/>
                    </a:lnTo>
                    <a:cubicBezTo>
                      <a:pt x="476965" y="92481"/>
                      <a:pt x="436234" y="83816"/>
                      <a:pt x="393478" y="83816"/>
                    </a:cubicBezTo>
                    <a:cubicBezTo>
                      <a:pt x="262319" y="83816"/>
                      <a:pt x="131160" y="55877"/>
                      <a:pt x="1" y="0"/>
                    </a:cubicBezTo>
                    <a:cubicBezTo>
                      <a:pt x="55878" y="131159"/>
                      <a:pt x="83817" y="262319"/>
                      <a:pt x="83817" y="393478"/>
                    </a:cubicBezTo>
                    <a:cubicBezTo>
                      <a:pt x="83817" y="436234"/>
                      <a:pt x="92482" y="476965"/>
                      <a:pt x="108151" y="514013"/>
                    </a:cubicBezTo>
                    <a:lnTo>
                      <a:pt x="132599" y="559054"/>
                    </a:lnTo>
                    <a:lnTo>
                      <a:pt x="108150" y="604098"/>
                    </a:lnTo>
                    <a:cubicBezTo>
                      <a:pt x="92481" y="641145"/>
                      <a:pt x="83816" y="681877"/>
                      <a:pt x="83816" y="724632"/>
                    </a:cubicBezTo>
                    <a:cubicBezTo>
                      <a:pt x="83816" y="855791"/>
                      <a:pt x="55877" y="986950"/>
                      <a:pt x="0" y="1118109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accent1"/>
                  </a:gs>
                  <a:gs pos="14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317500" dist="190500" dir="5400000" sx="97000" sy="97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2" name="桂花花瓣-大"/>
              <p:cNvSpPr/>
              <p:nvPr/>
            </p:nvSpPr>
            <p:spPr>
              <a:xfrm rot="8100000">
                <a:off x="7532588" y="4135842"/>
                <a:ext cx="1215728" cy="1215728"/>
              </a:xfrm>
              <a:custGeom>
                <a:avLst/>
                <a:gdLst>
                  <a:gd name="connsiteX0" fmla="*/ 108839 w 1386036"/>
                  <a:gd name="connsiteY0" fmla="*/ 1277197 h 1386036"/>
                  <a:gd name="connsiteX1" fmla="*/ 0 w 1386036"/>
                  <a:gd name="connsiteY1" fmla="*/ 1014437 h 1386036"/>
                  <a:gd name="connsiteX2" fmla="*/ 163835 w 1386036"/>
                  <a:gd name="connsiteY2" fmla="*/ 706302 h 1386036"/>
                  <a:gd name="connsiteX3" fmla="*/ 188307 w 1386036"/>
                  <a:gd name="connsiteY3" fmla="*/ 693018 h 1386036"/>
                  <a:gd name="connsiteX4" fmla="*/ 163834 w 1386036"/>
                  <a:gd name="connsiteY4" fmla="*/ 679735 h 1386036"/>
                  <a:gd name="connsiteX5" fmla="*/ 0 w 1386036"/>
                  <a:gd name="connsiteY5" fmla="*/ 371599 h 1386036"/>
                  <a:gd name="connsiteX6" fmla="*/ 371599 w 1386036"/>
                  <a:gd name="connsiteY6" fmla="*/ 0 h 1386036"/>
                  <a:gd name="connsiteX7" fmla="*/ 679735 w 1386036"/>
                  <a:gd name="connsiteY7" fmla="*/ 163835 h 1386036"/>
                  <a:gd name="connsiteX8" fmla="*/ 693018 w 1386036"/>
                  <a:gd name="connsiteY8" fmla="*/ 188308 h 1386036"/>
                  <a:gd name="connsiteX9" fmla="*/ 706302 w 1386036"/>
                  <a:gd name="connsiteY9" fmla="*/ 163835 h 1386036"/>
                  <a:gd name="connsiteX10" fmla="*/ 1014437 w 1386036"/>
                  <a:gd name="connsiteY10" fmla="*/ 0 h 1386036"/>
                  <a:gd name="connsiteX11" fmla="*/ 1386036 w 1386036"/>
                  <a:gd name="connsiteY11" fmla="*/ 371599 h 1386036"/>
                  <a:gd name="connsiteX12" fmla="*/ 1222201 w 1386036"/>
                  <a:gd name="connsiteY12" fmla="*/ 679735 h 1386036"/>
                  <a:gd name="connsiteX13" fmla="*/ 1197729 w 1386036"/>
                  <a:gd name="connsiteY13" fmla="*/ 693018 h 1386036"/>
                  <a:gd name="connsiteX14" fmla="*/ 1222201 w 1386036"/>
                  <a:gd name="connsiteY14" fmla="*/ 706301 h 1386036"/>
                  <a:gd name="connsiteX15" fmla="*/ 1386036 w 1386036"/>
                  <a:gd name="connsiteY15" fmla="*/ 1014437 h 1386036"/>
                  <a:gd name="connsiteX16" fmla="*/ 1014437 w 1386036"/>
                  <a:gd name="connsiteY16" fmla="*/ 1386036 h 1386036"/>
                  <a:gd name="connsiteX17" fmla="*/ 706301 w 1386036"/>
                  <a:gd name="connsiteY17" fmla="*/ 1222202 h 1386036"/>
                  <a:gd name="connsiteX18" fmla="*/ 693018 w 1386036"/>
                  <a:gd name="connsiteY18" fmla="*/ 1197729 h 1386036"/>
                  <a:gd name="connsiteX19" fmla="*/ 679735 w 1386036"/>
                  <a:gd name="connsiteY19" fmla="*/ 1222202 h 1386036"/>
                  <a:gd name="connsiteX20" fmla="*/ 371599 w 1386036"/>
                  <a:gd name="connsiteY20" fmla="*/ 1386036 h 1386036"/>
                  <a:gd name="connsiteX21" fmla="*/ 108839 w 1386036"/>
                  <a:gd name="connsiteY21" fmla="*/ 1277197 h 138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6036" h="1386036">
                    <a:moveTo>
                      <a:pt x="108839" y="1277197"/>
                    </a:moveTo>
                    <a:cubicBezTo>
                      <a:pt x="41593" y="1209951"/>
                      <a:pt x="0" y="1117051"/>
                      <a:pt x="0" y="1014437"/>
                    </a:cubicBezTo>
                    <a:cubicBezTo>
                      <a:pt x="0" y="886169"/>
                      <a:pt x="64989" y="773081"/>
                      <a:pt x="163835" y="706302"/>
                    </a:cubicBezTo>
                    <a:lnTo>
                      <a:pt x="188307" y="693018"/>
                    </a:lnTo>
                    <a:lnTo>
                      <a:pt x="163834" y="679735"/>
                    </a:lnTo>
                    <a:cubicBezTo>
                      <a:pt x="64989" y="612956"/>
                      <a:pt x="0" y="499867"/>
                      <a:pt x="0" y="371599"/>
                    </a:cubicBezTo>
                    <a:cubicBezTo>
                      <a:pt x="0" y="166371"/>
                      <a:pt x="166371" y="0"/>
                      <a:pt x="371599" y="0"/>
                    </a:cubicBezTo>
                    <a:cubicBezTo>
                      <a:pt x="499867" y="0"/>
                      <a:pt x="612956" y="64989"/>
                      <a:pt x="679735" y="163835"/>
                    </a:cubicBezTo>
                    <a:lnTo>
                      <a:pt x="693018" y="188308"/>
                    </a:lnTo>
                    <a:lnTo>
                      <a:pt x="706302" y="163835"/>
                    </a:lnTo>
                    <a:cubicBezTo>
                      <a:pt x="773080" y="64989"/>
                      <a:pt x="886169" y="0"/>
                      <a:pt x="1014437" y="0"/>
                    </a:cubicBezTo>
                    <a:cubicBezTo>
                      <a:pt x="1219665" y="0"/>
                      <a:pt x="1386036" y="166371"/>
                      <a:pt x="1386036" y="371599"/>
                    </a:cubicBezTo>
                    <a:cubicBezTo>
                      <a:pt x="1386036" y="499867"/>
                      <a:pt x="1321047" y="612956"/>
                      <a:pt x="1222201" y="679735"/>
                    </a:cubicBezTo>
                    <a:lnTo>
                      <a:pt x="1197729" y="693018"/>
                    </a:lnTo>
                    <a:lnTo>
                      <a:pt x="1222201" y="706301"/>
                    </a:lnTo>
                    <a:cubicBezTo>
                      <a:pt x="1321047" y="773081"/>
                      <a:pt x="1386036" y="886169"/>
                      <a:pt x="1386036" y="1014437"/>
                    </a:cubicBezTo>
                    <a:cubicBezTo>
                      <a:pt x="1386036" y="1219665"/>
                      <a:pt x="1219665" y="1386036"/>
                      <a:pt x="1014437" y="1386036"/>
                    </a:cubicBezTo>
                    <a:cubicBezTo>
                      <a:pt x="886169" y="1386036"/>
                      <a:pt x="773080" y="1321047"/>
                      <a:pt x="706301" y="1222202"/>
                    </a:cubicBezTo>
                    <a:lnTo>
                      <a:pt x="693018" y="1197729"/>
                    </a:lnTo>
                    <a:lnTo>
                      <a:pt x="679735" y="1222202"/>
                    </a:lnTo>
                    <a:cubicBezTo>
                      <a:pt x="612955" y="1321047"/>
                      <a:pt x="499867" y="1386036"/>
                      <a:pt x="371599" y="1386036"/>
                    </a:cubicBezTo>
                    <a:cubicBezTo>
                      <a:pt x="268985" y="1386036"/>
                      <a:pt x="176085" y="1344443"/>
                      <a:pt x="108839" y="1277197"/>
                    </a:cubicBezTo>
                    <a:close/>
                  </a:path>
                </a:pathLst>
              </a:custGeom>
              <a:gradFill flip="none" rotWithShape="1">
                <a:gsLst>
                  <a:gs pos="86000">
                    <a:schemeClr val="accent2">
                      <a:lumMod val="75000"/>
                    </a:schemeClr>
                  </a:gs>
                  <a:gs pos="1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50000"/>
                  </a:schemeClr>
                </a:solidFill>
              </a:ln>
              <a:effectLst>
                <a:outerShdw blurRad="152400" dist="50800" dir="2700000" algn="tl" rotWithShape="0">
                  <a:schemeClr val="accent2">
                    <a:lumMod val="1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3" name="桂花花瓣-小"/>
              <p:cNvSpPr/>
              <p:nvPr/>
            </p:nvSpPr>
            <p:spPr>
              <a:xfrm rot="8100000">
                <a:off x="7578265" y="4196905"/>
                <a:ext cx="1107080" cy="1107080"/>
              </a:xfrm>
              <a:custGeom>
                <a:avLst/>
                <a:gdLst>
                  <a:gd name="connsiteX0" fmla="*/ 108839 w 1386036"/>
                  <a:gd name="connsiteY0" fmla="*/ 1277197 h 1386036"/>
                  <a:gd name="connsiteX1" fmla="*/ 0 w 1386036"/>
                  <a:gd name="connsiteY1" fmla="*/ 1014437 h 1386036"/>
                  <a:gd name="connsiteX2" fmla="*/ 163835 w 1386036"/>
                  <a:gd name="connsiteY2" fmla="*/ 706302 h 1386036"/>
                  <a:gd name="connsiteX3" fmla="*/ 188307 w 1386036"/>
                  <a:gd name="connsiteY3" fmla="*/ 693018 h 1386036"/>
                  <a:gd name="connsiteX4" fmla="*/ 163834 w 1386036"/>
                  <a:gd name="connsiteY4" fmla="*/ 679735 h 1386036"/>
                  <a:gd name="connsiteX5" fmla="*/ 0 w 1386036"/>
                  <a:gd name="connsiteY5" fmla="*/ 371599 h 1386036"/>
                  <a:gd name="connsiteX6" fmla="*/ 371599 w 1386036"/>
                  <a:gd name="connsiteY6" fmla="*/ 0 h 1386036"/>
                  <a:gd name="connsiteX7" fmla="*/ 679735 w 1386036"/>
                  <a:gd name="connsiteY7" fmla="*/ 163835 h 1386036"/>
                  <a:gd name="connsiteX8" fmla="*/ 693018 w 1386036"/>
                  <a:gd name="connsiteY8" fmla="*/ 188308 h 1386036"/>
                  <a:gd name="connsiteX9" fmla="*/ 706302 w 1386036"/>
                  <a:gd name="connsiteY9" fmla="*/ 163835 h 1386036"/>
                  <a:gd name="connsiteX10" fmla="*/ 1014437 w 1386036"/>
                  <a:gd name="connsiteY10" fmla="*/ 0 h 1386036"/>
                  <a:gd name="connsiteX11" fmla="*/ 1386036 w 1386036"/>
                  <a:gd name="connsiteY11" fmla="*/ 371599 h 1386036"/>
                  <a:gd name="connsiteX12" fmla="*/ 1222201 w 1386036"/>
                  <a:gd name="connsiteY12" fmla="*/ 679735 h 1386036"/>
                  <a:gd name="connsiteX13" fmla="*/ 1197729 w 1386036"/>
                  <a:gd name="connsiteY13" fmla="*/ 693018 h 1386036"/>
                  <a:gd name="connsiteX14" fmla="*/ 1222201 w 1386036"/>
                  <a:gd name="connsiteY14" fmla="*/ 706301 h 1386036"/>
                  <a:gd name="connsiteX15" fmla="*/ 1386036 w 1386036"/>
                  <a:gd name="connsiteY15" fmla="*/ 1014437 h 1386036"/>
                  <a:gd name="connsiteX16" fmla="*/ 1014437 w 1386036"/>
                  <a:gd name="connsiteY16" fmla="*/ 1386036 h 1386036"/>
                  <a:gd name="connsiteX17" fmla="*/ 706301 w 1386036"/>
                  <a:gd name="connsiteY17" fmla="*/ 1222202 h 1386036"/>
                  <a:gd name="connsiteX18" fmla="*/ 693018 w 1386036"/>
                  <a:gd name="connsiteY18" fmla="*/ 1197729 h 1386036"/>
                  <a:gd name="connsiteX19" fmla="*/ 679735 w 1386036"/>
                  <a:gd name="connsiteY19" fmla="*/ 1222202 h 1386036"/>
                  <a:gd name="connsiteX20" fmla="*/ 371599 w 1386036"/>
                  <a:gd name="connsiteY20" fmla="*/ 1386036 h 1386036"/>
                  <a:gd name="connsiteX21" fmla="*/ 108839 w 1386036"/>
                  <a:gd name="connsiteY21" fmla="*/ 1277197 h 138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6036" h="1386036">
                    <a:moveTo>
                      <a:pt x="108839" y="1277197"/>
                    </a:moveTo>
                    <a:cubicBezTo>
                      <a:pt x="41593" y="1209951"/>
                      <a:pt x="0" y="1117051"/>
                      <a:pt x="0" y="1014437"/>
                    </a:cubicBezTo>
                    <a:cubicBezTo>
                      <a:pt x="0" y="886169"/>
                      <a:pt x="64989" y="773081"/>
                      <a:pt x="163835" y="706302"/>
                    </a:cubicBezTo>
                    <a:lnTo>
                      <a:pt x="188307" y="693018"/>
                    </a:lnTo>
                    <a:lnTo>
                      <a:pt x="163834" y="679735"/>
                    </a:lnTo>
                    <a:cubicBezTo>
                      <a:pt x="64989" y="612956"/>
                      <a:pt x="0" y="499867"/>
                      <a:pt x="0" y="371599"/>
                    </a:cubicBezTo>
                    <a:cubicBezTo>
                      <a:pt x="0" y="166371"/>
                      <a:pt x="166371" y="0"/>
                      <a:pt x="371599" y="0"/>
                    </a:cubicBezTo>
                    <a:cubicBezTo>
                      <a:pt x="499867" y="0"/>
                      <a:pt x="612956" y="64989"/>
                      <a:pt x="679735" y="163835"/>
                    </a:cubicBezTo>
                    <a:lnTo>
                      <a:pt x="693018" y="188308"/>
                    </a:lnTo>
                    <a:lnTo>
                      <a:pt x="706302" y="163835"/>
                    </a:lnTo>
                    <a:cubicBezTo>
                      <a:pt x="773080" y="64989"/>
                      <a:pt x="886169" y="0"/>
                      <a:pt x="1014437" y="0"/>
                    </a:cubicBezTo>
                    <a:cubicBezTo>
                      <a:pt x="1219665" y="0"/>
                      <a:pt x="1386036" y="166371"/>
                      <a:pt x="1386036" y="371599"/>
                    </a:cubicBezTo>
                    <a:cubicBezTo>
                      <a:pt x="1386036" y="499867"/>
                      <a:pt x="1321047" y="612956"/>
                      <a:pt x="1222201" y="679735"/>
                    </a:cubicBezTo>
                    <a:lnTo>
                      <a:pt x="1197729" y="693018"/>
                    </a:lnTo>
                    <a:lnTo>
                      <a:pt x="1222201" y="706301"/>
                    </a:lnTo>
                    <a:cubicBezTo>
                      <a:pt x="1321047" y="773081"/>
                      <a:pt x="1386036" y="886169"/>
                      <a:pt x="1386036" y="1014437"/>
                    </a:cubicBezTo>
                    <a:cubicBezTo>
                      <a:pt x="1386036" y="1219665"/>
                      <a:pt x="1219665" y="1386036"/>
                      <a:pt x="1014437" y="1386036"/>
                    </a:cubicBezTo>
                    <a:cubicBezTo>
                      <a:pt x="886169" y="1386036"/>
                      <a:pt x="773080" y="1321047"/>
                      <a:pt x="706301" y="1222202"/>
                    </a:cubicBezTo>
                    <a:lnTo>
                      <a:pt x="693018" y="1197729"/>
                    </a:lnTo>
                    <a:lnTo>
                      <a:pt x="679735" y="1222202"/>
                    </a:lnTo>
                    <a:cubicBezTo>
                      <a:pt x="612955" y="1321047"/>
                      <a:pt x="499867" y="1386036"/>
                      <a:pt x="371599" y="1386036"/>
                    </a:cubicBezTo>
                    <a:cubicBezTo>
                      <a:pt x="268985" y="1386036"/>
                      <a:pt x="176085" y="1344443"/>
                      <a:pt x="108839" y="1277197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>
                      <a:lumMod val="75000"/>
                    </a:schemeClr>
                  </a:gs>
                  <a:gs pos="10000">
                    <a:schemeClr val="accent2"/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6" name="框01"/>
          <p:cNvGrpSpPr/>
          <p:nvPr/>
        </p:nvGrpSpPr>
        <p:grpSpPr>
          <a:xfrm>
            <a:off x="1922004" y="1930804"/>
            <a:ext cx="4176996" cy="1046753"/>
            <a:chOff x="1922004" y="1930804"/>
            <a:chExt cx="4176996" cy="1046753"/>
          </a:xfrm>
        </p:grpSpPr>
        <p:sp>
          <p:nvSpPr>
            <p:cNvPr id="104" name="云03"/>
            <p:cNvSpPr/>
            <p:nvPr/>
          </p:nvSpPr>
          <p:spPr>
            <a:xfrm rot="5400000">
              <a:off x="3747789" y="438926"/>
              <a:ext cx="378938" cy="4030508"/>
            </a:xfrm>
            <a:custGeom>
              <a:avLst/>
              <a:gdLst>
                <a:gd name="connsiteX0" fmla="*/ 0 w 492760"/>
                <a:gd name="connsiteY0" fmla="*/ 210820 h 4358522"/>
                <a:gd name="connsiteX1" fmla="*/ 116840 w 492760"/>
                <a:gd name="connsiteY1" fmla="*/ 93980 h 4358522"/>
                <a:gd name="connsiteX2" fmla="*/ 126046 w 492760"/>
                <a:gd name="connsiteY2" fmla="*/ 93980 h 4358522"/>
                <a:gd name="connsiteX3" fmla="*/ 129360 w 492760"/>
                <a:gd name="connsiteY3" fmla="*/ 77566 h 4358522"/>
                <a:gd name="connsiteX4" fmla="*/ 246380 w 492760"/>
                <a:gd name="connsiteY4" fmla="*/ 0 h 4358522"/>
                <a:gd name="connsiteX5" fmla="*/ 363400 w 492760"/>
                <a:gd name="connsiteY5" fmla="*/ 77566 h 4358522"/>
                <a:gd name="connsiteX6" fmla="*/ 366714 w 492760"/>
                <a:gd name="connsiteY6" fmla="*/ 93980 h 4358522"/>
                <a:gd name="connsiteX7" fmla="*/ 375920 w 492760"/>
                <a:gd name="connsiteY7" fmla="*/ 93980 h 4358522"/>
                <a:gd name="connsiteX8" fmla="*/ 492760 w 492760"/>
                <a:gd name="connsiteY8" fmla="*/ 210820 h 4358522"/>
                <a:gd name="connsiteX9" fmla="*/ 375920 w 492760"/>
                <a:gd name="connsiteY9" fmla="*/ 327660 h 4358522"/>
                <a:gd name="connsiteX10" fmla="*/ 116840 w 492760"/>
                <a:gd name="connsiteY10" fmla="*/ 327660 h 4358522"/>
                <a:gd name="connsiteX11" fmla="*/ 0 w 492760"/>
                <a:gd name="connsiteY11" fmla="*/ 210820 h 4358522"/>
                <a:gd name="connsiteX12" fmla="*/ 0 w 492760"/>
                <a:gd name="connsiteY12" fmla="*/ 4147702 h 4358522"/>
                <a:gd name="connsiteX13" fmla="*/ 116840 w 492760"/>
                <a:gd name="connsiteY13" fmla="*/ 4030862 h 4358522"/>
                <a:gd name="connsiteX14" fmla="*/ 375920 w 492760"/>
                <a:gd name="connsiteY14" fmla="*/ 4030862 h 4358522"/>
                <a:gd name="connsiteX15" fmla="*/ 492760 w 492760"/>
                <a:gd name="connsiteY15" fmla="*/ 4147702 h 4358522"/>
                <a:gd name="connsiteX16" fmla="*/ 375920 w 492760"/>
                <a:gd name="connsiteY16" fmla="*/ 4264542 h 4358522"/>
                <a:gd name="connsiteX17" fmla="*/ 366714 w 492760"/>
                <a:gd name="connsiteY17" fmla="*/ 4264542 h 4358522"/>
                <a:gd name="connsiteX18" fmla="*/ 363400 w 492760"/>
                <a:gd name="connsiteY18" fmla="*/ 4280956 h 4358522"/>
                <a:gd name="connsiteX19" fmla="*/ 246380 w 492760"/>
                <a:gd name="connsiteY19" fmla="*/ 4358522 h 4358522"/>
                <a:gd name="connsiteX20" fmla="*/ 129360 w 492760"/>
                <a:gd name="connsiteY20" fmla="*/ 4280956 h 4358522"/>
                <a:gd name="connsiteX21" fmla="*/ 126046 w 492760"/>
                <a:gd name="connsiteY21" fmla="*/ 4264542 h 4358522"/>
                <a:gd name="connsiteX22" fmla="*/ 116840 w 492760"/>
                <a:gd name="connsiteY22" fmla="*/ 4264542 h 4358522"/>
                <a:gd name="connsiteX23" fmla="*/ 0 w 492760"/>
                <a:gd name="connsiteY23" fmla="*/ 4147702 h 4358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2760" h="4358522">
                  <a:moveTo>
                    <a:pt x="0" y="210820"/>
                  </a:moveTo>
                  <a:cubicBezTo>
                    <a:pt x="0" y="146291"/>
                    <a:pt x="52311" y="93980"/>
                    <a:pt x="116840" y="93980"/>
                  </a:cubicBezTo>
                  <a:lnTo>
                    <a:pt x="126046" y="93980"/>
                  </a:lnTo>
                  <a:lnTo>
                    <a:pt x="129360" y="77566"/>
                  </a:lnTo>
                  <a:cubicBezTo>
                    <a:pt x="148640" y="31984"/>
                    <a:pt x="193775" y="0"/>
                    <a:pt x="246380" y="0"/>
                  </a:cubicBezTo>
                  <a:cubicBezTo>
                    <a:pt x="298985" y="0"/>
                    <a:pt x="344120" y="31984"/>
                    <a:pt x="363400" y="77566"/>
                  </a:cubicBezTo>
                  <a:lnTo>
                    <a:pt x="366714" y="93980"/>
                  </a:lnTo>
                  <a:lnTo>
                    <a:pt x="375920" y="93980"/>
                  </a:lnTo>
                  <a:cubicBezTo>
                    <a:pt x="440449" y="93980"/>
                    <a:pt x="492760" y="146291"/>
                    <a:pt x="492760" y="210820"/>
                  </a:cubicBezTo>
                  <a:cubicBezTo>
                    <a:pt x="492760" y="275349"/>
                    <a:pt x="440449" y="327660"/>
                    <a:pt x="375920" y="327660"/>
                  </a:cubicBezTo>
                  <a:lnTo>
                    <a:pt x="116840" y="327660"/>
                  </a:lnTo>
                  <a:cubicBezTo>
                    <a:pt x="52311" y="327660"/>
                    <a:pt x="0" y="275349"/>
                    <a:pt x="0" y="210820"/>
                  </a:cubicBezTo>
                  <a:close/>
                  <a:moveTo>
                    <a:pt x="0" y="4147702"/>
                  </a:moveTo>
                  <a:cubicBezTo>
                    <a:pt x="0" y="4083173"/>
                    <a:pt x="52311" y="4030862"/>
                    <a:pt x="116840" y="4030862"/>
                  </a:cubicBezTo>
                  <a:lnTo>
                    <a:pt x="375920" y="4030862"/>
                  </a:lnTo>
                  <a:cubicBezTo>
                    <a:pt x="440449" y="4030862"/>
                    <a:pt x="492760" y="4083173"/>
                    <a:pt x="492760" y="4147702"/>
                  </a:cubicBezTo>
                  <a:cubicBezTo>
                    <a:pt x="492760" y="4212231"/>
                    <a:pt x="440449" y="4264542"/>
                    <a:pt x="375920" y="4264542"/>
                  </a:cubicBezTo>
                  <a:lnTo>
                    <a:pt x="366714" y="4264542"/>
                  </a:lnTo>
                  <a:lnTo>
                    <a:pt x="363400" y="4280956"/>
                  </a:lnTo>
                  <a:cubicBezTo>
                    <a:pt x="344120" y="4326538"/>
                    <a:pt x="298985" y="4358522"/>
                    <a:pt x="246380" y="4358522"/>
                  </a:cubicBezTo>
                  <a:cubicBezTo>
                    <a:pt x="193775" y="4358522"/>
                    <a:pt x="148640" y="4326538"/>
                    <a:pt x="129360" y="4280956"/>
                  </a:cubicBezTo>
                  <a:lnTo>
                    <a:pt x="126046" y="4264542"/>
                  </a:lnTo>
                  <a:lnTo>
                    <a:pt x="116840" y="4264542"/>
                  </a:lnTo>
                  <a:cubicBezTo>
                    <a:pt x="52311" y="4264542"/>
                    <a:pt x="0" y="4212231"/>
                    <a:pt x="0" y="41477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05" name="框01"/>
            <p:cNvSpPr/>
            <p:nvPr/>
          </p:nvSpPr>
          <p:spPr>
            <a:xfrm>
              <a:off x="2093175" y="1930804"/>
              <a:ext cx="3688166" cy="1046753"/>
            </a:xfrm>
            <a:custGeom>
              <a:avLst/>
              <a:gdLst>
                <a:gd name="connsiteX0" fmla="*/ 181089 w 3865880"/>
                <a:gd name="connsiteY0" fmla="*/ 0 h 1511808"/>
                <a:gd name="connsiteX1" fmla="*/ 3689872 w 3865880"/>
                <a:gd name="connsiteY1" fmla="*/ 0 h 1511808"/>
                <a:gd name="connsiteX2" fmla="*/ 3702562 w 3865880"/>
                <a:gd name="connsiteY2" fmla="*/ 62855 h 1511808"/>
                <a:gd name="connsiteX3" fmla="*/ 3835029 w 3865880"/>
                <a:gd name="connsiteY3" fmla="*/ 195323 h 1511808"/>
                <a:gd name="connsiteX4" fmla="*/ 3865880 w 3865880"/>
                <a:gd name="connsiteY4" fmla="*/ 204899 h 1511808"/>
                <a:gd name="connsiteX5" fmla="*/ 3865880 w 3865880"/>
                <a:gd name="connsiteY5" fmla="*/ 1287605 h 1511808"/>
                <a:gd name="connsiteX6" fmla="*/ 3835029 w 3865880"/>
                <a:gd name="connsiteY6" fmla="*/ 1297181 h 1511808"/>
                <a:gd name="connsiteX7" fmla="*/ 3702562 w 3865880"/>
                <a:gd name="connsiteY7" fmla="*/ 1429649 h 1511808"/>
                <a:gd name="connsiteX8" fmla="*/ 3685974 w 3865880"/>
                <a:gd name="connsiteY8" fmla="*/ 1511808 h 1511808"/>
                <a:gd name="connsiteX9" fmla="*/ 184986 w 3865880"/>
                <a:gd name="connsiteY9" fmla="*/ 1511808 h 1511808"/>
                <a:gd name="connsiteX10" fmla="*/ 168399 w 3865880"/>
                <a:gd name="connsiteY10" fmla="*/ 1429649 h 1511808"/>
                <a:gd name="connsiteX11" fmla="*/ 35931 w 3865880"/>
                <a:gd name="connsiteY11" fmla="*/ 1297181 h 1511808"/>
                <a:gd name="connsiteX12" fmla="*/ 0 w 3865880"/>
                <a:gd name="connsiteY12" fmla="*/ 1286028 h 1511808"/>
                <a:gd name="connsiteX13" fmla="*/ 0 w 3865880"/>
                <a:gd name="connsiteY13" fmla="*/ 206476 h 1511808"/>
                <a:gd name="connsiteX14" fmla="*/ 35931 w 3865880"/>
                <a:gd name="connsiteY14" fmla="*/ 195323 h 1511808"/>
                <a:gd name="connsiteX15" fmla="*/ 168399 w 3865880"/>
                <a:gd name="connsiteY15" fmla="*/ 62855 h 151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1511808">
                  <a:moveTo>
                    <a:pt x="181089" y="0"/>
                  </a:moveTo>
                  <a:lnTo>
                    <a:pt x="3689872" y="0"/>
                  </a:lnTo>
                  <a:lnTo>
                    <a:pt x="3702562" y="62855"/>
                  </a:lnTo>
                  <a:cubicBezTo>
                    <a:pt x="3727754" y="122416"/>
                    <a:pt x="3775468" y="170131"/>
                    <a:pt x="3835029" y="195323"/>
                  </a:cubicBezTo>
                  <a:lnTo>
                    <a:pt x="3865880" y="204899"/>
                  </a:lnTo>
                  <a:lnTo>
                    <a:pt x="3865880" y="1287605"/>
                  </a:lnTo>
                  <a:lnTo>
                    <a:pt x="3835029" y="1297181"/>
                  </a:lnTo>
                  <a:cubicBezTo>
                    <a:pt x="3775468" y="1322373"/>
                    <a:pt x="3727754" y="1370088"/>
                    <a:pt x="3702562" y="1429649"/>
                  </a:cubicBezTo>
                  <a:lnTo>
                    <a:pt x="3685974" y="1511808"/>
                  </a:lnTo>
                  <a:lnTo>
                    <a:pt x="184986" y="1511808"/>
                  </a:lnTo>
                  <a:lnTo>
                    <a:pt x="168399" y="1429649"/>
                  </a:lnTo>
                  <a:cubicBezTo>
                    <a:pt x="143207" y="1370088"/>
                    <a:pt x="95492" y="1322373"/>
                    <a:pt x="35931" y="1297181"/>
                  </a:cubicBezTo>
                  <a:lnTo>
                    <a:pt x="0" y="1286028"/>
                  </a:lnTo>
                  <a:lnTo>
                    <a:pt x="0" y="206476"/>
                  </a:lnTo>
                  <a:lnTo>
                    <a:pt x="35931" y="195323"/>
                  </a:lnTo>
                  <a:cubicBezTo>
                    <a:pt x="95492" y="170131"/>
                    <a:pt x="143207" y="122416"/>
                    <a:pt x="168399" y="628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38" name="花"/>
            <p:cNvGrpSpPr/>
            <p:nvPr/>
          </p:nvGrpSpPr>
          <p:grpSpPr>
            <a:xfrm>
              <a:off x="5628014" y="2209575"/>
              <a:ext cx="470986" cy="470986"/>
              <a:chOff x="7532588" y="4135842"/>
              <a:chExt cx="1215728" cy="1215728"/>
            </a:xfrm>
          </p:grpSpPr>
          <p:sp>
            <p:nvSpPr>
              <p:cNvPr id="39" name="叶子"/>
              <p:cNvSpPr/>
              <p:nvPr/>
            </p:nvSpPr>
            <p:spPr>
              <a:xfrm rot="16200000" flipH="1">
                <a:off x="7581396" y="4184651"/>
                <a:ext cx="1118110" cy="1118110"/>
              </a:xfrm>
              <a:custGeom>
                <a:avLst/>
                <a:gdLst>
                  <a:gd name="connsiteX0" fmla="*/ 0 w 1118110"/>
                  <a:gd name="connsiteY0" fmla="*/ 1118109 h 1118110"/>
                  <a:gd name="connsiteX1" fmla="*/ 393478 w 1118110"/>
                  <a:gd name="connsiteY1" fmla="*/ 1034293 h 1118110"/>
                  <a:gd name="connsiteX2" fmla="*/ 514013 w 1118110"/>
                  <a:gd name="connsiteY2" fmla="*/ 1009958 h 1118110"/>
                  <a:gd name="connsiteX3" fmla="*/ 559054 w 1118110"/>
                  <a:gd name="connsiteY3" fmla="*/ 985511 h 1118110"/>
                  <a:gd name="connsiteX4" fmla="*/ 604097 w 1118110"/>
                  <a:gd name="connsiteY4" fmla="*/ 1009959 h 1118110"/>
                  <a:gd name="connsiteX5" fmla="*/ 724631 w 1118110"/>
                  <a:gd name="connsiteY5" fmla="*/ 1034294 h 1118110"/>
                  <a:gd name="connsiteX6" fmla="*/ 1118109 w 1118110"/>
                  <a:gd name="connsiteY6" fmla="*/ 1118110 h 1118110"/>
                  <a:gd name="connsiteX7" fmla="*/ 1034293 w 1118110"/>
                  <a:gd name="connsiteY7" fmla="*/ 724633 h 1118110"/>
                  <a:gd name="connsiteX8" fmla="*/ 1009959 w 1118110"/>
                  <a:gd name="connsiteY8" fmla="*/ 604099 h 1118110"/>
                  <a:gd name="connsiteX9" fmla="*/ 985511 w 1118110"/>
                  <a:gd name="connsiteY9" fmla="*/ 559057 h 1118110"/>
                  <a:gd name="connsiteX10" fmla="*/ 1009960 w 1118110"/>
                  <a:gd name="connsiteY10" fmla="*/ 514014 h 1118110"/>
                  <a:gd name="connsiteX11" fmla="*/ 1034294 w 1118110"/>
                  <a:gd name="connsiteY11" fmla="*/ 393479 h 1118110"/>
                  <a:gd name="connsiteX12" fmla="*/ 1118110 w 1118110"/>
                  <a:gd name="connsiteY12" fmla="*/ 1 h 1118110"/>
                  <a:gd name="connsiteX13" fmla="*/ 724633 w 1118110"/>
                  <a:gd name="connsiteY13" fmla="*/ 83817 h 1118110"/>
                  <a:gd name="connsiteX14" fmla="*/ 604099 w 1118110"/>
                  <a:gd name="connsiteY14" fmla="*/ 108152 h 1118110"/>
                  <a:gd name="connsiteX15" fmla="*/ 559057 w 1118110"/>
                  <a:gd name="connsiteY15" fmla="*/ 132600 h 1118110"/>
                  <a:gd name="connsiteX16" fmla="*/ 514013 w 1118110"/>
                  <a:gd name="connsiteY16" fmla="*/ 108151 h 1118110"/>
                  <a:gd name="connsiteX17" fmla="*/ 393478 w 1118110"/>
                  <a:gd name="connsiteY17" fmla="*/ 83816 h 1118110"/>
                  <a:gd name="connsiteX18" fmla="*/ 1 w 1118110"/>
                  <a:gd name="connsiteY18" fmla="*/ 0 h 1118110"/>
                  <a:gd name="connsiteX19" fmla="*/ 83817 w 1118110"/>
                  <a:gd name="connsiteY19" fmla="*/ 393478 h 1118110"/>
                  <a:gd name="connsiteX20" fmla="*/ 108151 w 1118110"/>
                  <a:gd name="connsiteY20" fmla="*/ 514013 h 1118110"/>
                  <a:gd name="connsiteX21" fmla="*/ 132599 w 1118110"/>
                  <a:gd name="connsiteY21" fmla="*/ 559054 h 1118110"/>
                  <a:gd name="connsiteX22" fmla="*/ 108150 w 1118110"/>
                  <a:gd name="connsiteY22" fmla="*/ 604098 h 1118110"/>
                  <a:gd name="connsiteX23" fmla="*/ 83816 w 1118110"/>
                  <a:gd name="connsiteY23" fmla="*/ 724632 h 1118110"/>
                  <a:gd name="connsiteX24" fmla="*/ 0 w 1118110"/>
                  <a:gd name="connsiteY24" fmla="*/ 1118109 h 1118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18110" h="1118110">
                    <a:moveTo>
                      <a:pt x="0" y="1118109"/>
                    </a:moveTo>
                    <a:cubicBezTo>
                      <a:pt x="131159" y="1062232"/>
                      <a:pt x="262319" y="1034293"/>
                      <a:pt x="393478" y="1034293"/>
                    </a:cubicBezTo>
                    <a:cubicBezTo>
                      <a:pt x="436234" y="1034293"/>
                      <a:pt x="476965" y="1025628"/>
                      <a:pt x="514013" y="1009958"/>
                    </a:cubicBezTo>
                    <a:lnTo>
                      <a:pt x="559054" y="985511"/>
                    </a:lnTo>
                    <a:lnTo>
                      <a:pt x="604097" y="1009959"/>
                    </a:lnTo>
                    <a:cubicBezTo>
                      <a:pt x="641144" y="1025629"/>
                      <a:pt x="681876" y="1034294"/>
                      <a:pt x="724631" y="1034294"/>
                    </a:cubicBezTo>
                    <a:cubicBezTo>
                      <a:pt x="855790" y="1034294"/>
                      <a:pt x="986950" y="1062233"/>
                      <a:pt x="1118109" y="1118110"/>
                    </a:cubicBezTo>
                    <a:cubicBezTo>
                      <a:pt x="1062232" y="986951"/>
                      <a:pt x="1034293" y="855792"/>
                      <a:pt x="1034293" y="724633"/>
                    </a:cubicBezTo>
                    <a:cubicBezTo>
                      <a:pt x="1034293" y="681878"/>
                      <a:pt x="1025628" y="641146"/>
                      <a:pt x="1009959" y="604099"/>
                    </a:cubicBezTo>
                    <a:lnTo>
                      <a:pt x="985511" y="559057"/>
                    </a:lnTo>
                    <a:lnTo>
                      <a:pt x="1009960" y="514014"/>
                    </a:lnTo>
                    <a:cubicBezTo>
                      <a:pt x="1025629" y="476966"/>
                      <a:pt x="1034294" y="436235"/>
                      <a:pt x="1034294" y="393479"/>
                    </a:cubicBezTo>
                    <a:cubicBezTo>
                      <a:pt x="1034294" y="262320"/>
                      <a:pt x="1062233" y="131160"/>
                      <a:pt x="1118110" y="1"/>
                    </a:cubicBezTo>
                    <a:cubicBezTo>
                      <a:pt x="986951" y="55878"/>
                      <a:pt x="855792" y="83817"/>
                      <a:pt x="724633" y="83817"/>
                    </a:cubicBezTo>
                    <a:cubicBezTo>
                      <a:pt x="681878" y="83817"/>
                      <a:pt x="641146" y="92482"/>
                      <a:pt x="604099" y="108152"/>
                    </a:cubicBezTo>
                    <a:lnTo>
                      <a:pt x="559057" y="132600"/>
                    </a:lnTo>
                    <a:lnTo>
                      <a:pt x="514013" y="108151"/>
                    </a:lnTo>
                    <a:cubicBezTo>
                      <a:pt x="476965" y="92481"/>
                      <a:pt x="436234" y="83816"/>
                      <a:pt x="393478" y="83816"/>
                    </a:cubicBezTo>
                    <a:cubicBezTo>
                      <a:pt x="262319" y="83816"/>
                      <a:pt x="131160" y="55877"/>
                      <a:pt x="1" y="0"/>
                    </a:cubicBezTo>
                    <a:cubicBezTo>
                      <a:pt x="55878" y="131159"/>
                      <a:pt x="83817" y="262319"/>
                      <a:pt x="83817" y="393478"/>
                    </a:cubicBezTo>
                    <a:cubicBezTo>
                      <a:pt x="83817" y="436234"/>
                      <a:pt x="92482" y="476965"/>
                      <a:pt x="108151" y="514013"/>
                    </a:cubicBezTo>
                    <a:lnTo>
                      <a:pt x="132599" y="559054"/>
                    </a:lnTo>
                    <a:lnTo>
                      <a:pt x="108150" y="604098"/>
                    </a:lnTo>
                    <a:cubicBezTo>
                      <a:pt x="92481" y="641145"/>
                      <a:pt x="83816" y="681877"/>
                      <a:pt x="83816" y="724632"/>
                    </a:cubicBezTo>
                    <a:cubicBezTo>
                      <a:pt x="83816" y="855791"/>
                      <a:pt x="55877" y="986950"/>
                      <a:pt x="0" y="1118109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accent1"/>
                  </a:gs>
                  <a:gs pos="14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317500" dist="190500" dir="5400000" sx="97000" sy="97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0" name="桂花花瓣-大"/>
              <p:cNvSpPr/>
              <p:nvPr/>
            </p:nvSpPr>
            <p:spPr>
              <a:xfrm rot="8100000">
                <a:off x="7532588" y="4135842"/>
                <a:ext cx="1215728" cy="1215728"/>
              </a:xfrm>
              <a:custGeom>
                <a:avLst/>
                <a:gdLst>
                  <a:gd name="connsiteX0" fmla="*/ 108839 w 1386036"/>
                  <a:gd name="connsiteY0" fmla="*/ 1277197 h 1386036"/>
                  <a:gd name="connsiteX1" fmla="*/ 0 w 1386036"/>
                  <a:gd name="connsiteY1" fmla="*/ 1014437 h 1386036"/>
                  <a:gd name="connsiteX2" fmla="*/ 163835 w 1386036"/>
                  <a:gd name="connsiteY2" fmla="*/ 706302 h 1386036"/>
                  <a:gd name="connsiteX3" fmla="*/ 188307 w 1386036"/>
                  <a:gd name="connsiteY3" fmla="*/ 693018 h 1386036"/>
                  <a:gd name="connsiteX4" fmla="*/ 163834 w 1386036"/>
                  <a:gd name="connsiteY4" fmla="*/ 679735 h 1386036"/>
                  <a:gd name="connsiteX5" fmla="*/ 0 w 1386036"/>
                  <a:gd name="connsiteY5" fmla="*/ 371599 h 1386036"/>
                  <a:gd name="connsiteX6" fmla="*/ 371599 w 1386036"/>
                  <a:gd name="connsiteY6" fmla="*/ 0 h 1386036"/>
                  <a:gd name="connsiteX7" fmla="*/ 679735 w 1386036"/>
                  <a:gd name="connsiteY7" fmla="*/ 163835 h 1386036"/>
                  <a:gd name="connsiteX8" fmla="*/ 693018 w 1386036"/>
                  <a:gd name="connsiteY8" fmla="*/ 188308 h 1386036"/>
                  <a:gd name="connsiteX9" fmla="*/ 706302 w 1386036"/>
                  <a:gd name="connsiteY9" fmla="*/ 163835 h 1386036"/>
                  <a:gd name="connsiteX10" fmla="*/ 1014437 w 1386036"/>
                  <a:gd name="connsiteY10" fmla="*/ 0 h 1386036"/>
                  <a:gd name="connsiteX11" fmla="*/ 1386036 w 1386036"/>
                  <a:gd name="connsiteY11" fmla="*/ 371599 h 1386036"/>
                  <a:gd name="connsiteX12" fmla="*/ 1222201 w 1386036"/>
                  <a:gd name="connsiteY12" fmla="*/ 679735 h 1386036"/>
                  <a:gd name="connsiteX13" fmla="*/ 1197729 w 1386036"/>
                  <a:gd name="connsiteY13" fmla="*/ 693018 h 1386036"/>
                  <a:gd name="connsiteX14" fmla="*/ 1222201 w 1386036"/>
                  <a:gd name="connsiteY14" fmla="*/ 706301 h 1386036"/>
                  <a:gd name="connsiteX15" fmla="*/ 1386036 w 1386036"/>
                  <a:gd name="connsiteY15" fmla="*/ 1014437 h 1386036"/>
                  <a:gd name="connsiteX16" fmla="*/ 1014437 w 1386036"/>
                  <a:gd name="connsiteY16" fmla="*/ 1386036 h 1386036"/>
                  <a:gd name="connsiteX17" fmla="*/ 706301 w 1386036"/>
                  <a:gd name="connsiteY17" fmla="*/ 1222202 h 1386036"/>
                  <a:gd name="connsiteX18" fmla="*/ 693018 w 1386036"/>
                  <a:gd name="connsiteY18" fmla="*/ 1197729 h 1386036"/>
                  <a:gd name="connsiteX19" fmla="*/ 679735 w 1386036"/>
                  <a:gd name="connsiteY19" fmla="*/ 1222202 h 1386036"/>
                  <a:gd name="connsiteX20" fmla="*/ 371599 w 1386036"/>
                  <a:gd name="connsiteY20" fmla="*/ 1386036 h 1386036"/>
                  <a:gd name="connsiteX21" fmla="*/ 108839 w 1386036"/>
                  <a:gd name="connsiteY21" fmla="*/ 1277197 h 138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6036" h="1386036">
                    <a:moveTo>
                      <a:pt x="108839" y="1277197"/>
                    </a:moveTo>
                    <a:cubicBezTo>
                      <a:pt x="41593" y="1209951"/>
                      <a:pt x="0" y="1117051"/>
                      <a:pt x="0" y="1014437"/>
                    </a:cubicBezTo>
                    <a:cubicBezTo>
                      <a:pt x="0" y="886169"/>
                      <a:pt x="64989" y="773081"/>
                      <a:pt x="163835" y="706302"/>
                    </a:cubicBezTo>
                    <a:lnTo>
                      <a:pt x="188307" y="693018"/>
                    </a:lnTo>
                    <a:lnTo>
                      <a:pt x="163834" y="679735"/>
                    </a:lnTo>
                    <a:cubicBezTo>
                      <a:pt x="64989" y="612956"/>
                      <a:pt x="0" y="499867"/>
                      <a:pt x="0" y="371599"/>
                    </a:cubicBezTo>
                    <a:cubicBezTo>
                      <a:pt x="0" y="166371"/>
                      <a:pt x="166371" y="0"/>
                      <a:pt x="371599" y="0"/>
                    </a:cubicBezTo>
                    <a:cubicBezTo>
                      <a:pt x="499867" y="0"/>
                      <a:pt x="612956" y="64989"/>
                      <a:pt x="679735" y="163835"/>
                    </a:cubicBezTo>
                    <a:lnTo>
                      <a:pt x="693018" y="188308"/>
                    </a:lnTo>
                    <a:lnTo>
                      <a:pt x="706302" y="163835"/>
                    </a:lnTo>
                    <a:cubicBezTo>
                      <a:pt x="773080" y="64989"/>
                      <a:pt x="886169" y="0"/>
                      <a:pt x="1014437" y="0"/>
                    </a:cubicBezTo>
                    <a:cubicBezTo>
                      <a:pt x="1219665" y="0"/>
                      <a:pt x="1386036" y="166371"/>
                      <a:pt x="1386036" y="371599"/>
                    </a:cubicBezTo>
                    <a:cubicBezTo>
                      <a:pt x="1386036" y="499867"/>
                      <a:pt x="1321047" y="612956"/>
                      <a:pt x="1222201" y="679735"/>
                    </a:cubicBezTo>
                    <a:lnTo>
                      <a:pt x="1197729" y="693018"/>
                    </a:lnTo>
                    <a:lnTo>
                      <a:pt x="1222201" y="706301"/>
                    </a:lnTo>
                    <a:cubicBezTo>
                      <a:pt x="1321047" y="773081"/>
                      <a:pt x="1386036" y="886169"/>
                      <a:pt x="1386036" y="1014437"/>
                    </a:cubicBezTo>
                    <a:cubicBezTo>
                      <a:pt x="1386036" y="1219665"/>
                      <a:pt x="1219665" y="1386036"/>
                      <a:pt x="1014437" y="1386036"/>
                    </a:cubicBezTo>
                    <a:cubicBezTo>
                      <a:pt x="886169" y="1386036"/>
                      <a:pt x="773080" y="1321047"/>
                      <a:pt x="706301" y="1222202"/>
                    </a:cubicBezTo>
                    <a:lnTo>
                      <a:pt x="693018" y="1197729"/>
                    </a:lnTo>
                    <a:lnTo>
                      <a:pt x="679735" y="1222202"/>
                    </a:lnTo>
                    <a:cubicBezTo>
                      <a:pt x="612955" y="1321047"/>
                      <a:pt x="499867" y="1386036"/>
                      <a:pt x="371599" y="1386036"/>
                    </a:cubicBezTo>
                    <a:cubicBezTo>
                      <a:pt x="268985" y="1386036"/>
                      <a:pt x="176085" y="1344443"/>
                      <a:pt x="108839" y="1277197"/>
                    </a:cubicBezTo>
                    <a:close/>
                  </a:path>
                </a:pathLst>
              </a:custGeom>
              <a:gradFill flip="none" rotWithShape="1">
                <a:gsLst>
                  <a:gs pos="86000">
                    <a:schemeClr val="accent2">
                      <a:lumMod val="75000"/>
                    </a:schemeClr>
                  </a:gs>
                  <a:gs pos="10000">
                    <a:schemeClr val="accen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50000"/>
                  </a:schemeClr>
                </a:solidFill>
              </a:ln>
              <a:effectLst>
                <a:outerShdw blurRad="152400" dist="50800" dir="2700000" algn="tl" rotWithShape="0">
                  <a:schemeClr val="accent2">
                    <a:lumMod val="1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41" name="桂花花瓣-小"/>
              <p:cNvSpPr/>
              <p:nvPr/>
            </p:nvSpPr>
            <p:spPr>
              <a:xfrm rot="8100000">
                <a:off x="7578265" y="4196905"/>
                <a:ext cx="1107080" cy="1107080"/>
              </a:xfrm>
              <a:custGeom>
                <a:avLst/>
                <a:gdLst>
                  <a:gd name="connsiteX0" fmla="*/ 108839 w 1386036"/>
                  <a:gd name="connsiteY0" fmla="*/ 1277197 h 1386036"/>
                  <a:gd name="connsiteX1" fmla="*/ 0 w 1386036"/>
                  <a:gd name="connsiteY1" fmla="*/ 1014437 h 1386036"/>
                  <a:gd name="connsiteX2" fmla="*/ 163835 w 1386036"/>
                  <a:gd name="connsiteY2" fmla="*/ 706302 h 1386036"/>
                  <a:gd name="connsiteX3" fmla="*/ 188307 w 1386036"/>
                  <a:gd name="connsiteY3" fmla="*/ 693018 h 1386036"/>
                  <a:gd name="connsiteX4" fmla="*/ 163834 w 1386036"/>
                  <a:gd name="connsiteY4" fmla="*/ 679735 h 1386036"/>
                  <a:gd name="connsiteX5" fmla="*/ 0 w 1386036"/>
                  <a:gd name="connsiteY5" fmla="*/ 371599 h 1386036"/>
                  <a:gd name="connsiteX6" fmla="*/ 371599 w 1386036"/>
                  <a:gd name="connsiteY6" fmla="*/ 0 h 1386036"/>
                  <a:gd name="connsiteX7" fmla="*/ 679735 w 1386036"/>
                  <a:gd name="connsiteY7" fmla="*/ 163835 h 1386036"/>
                  <a:gd name="connsiteX8" fmla="*/ 693018 w 1386036"/>
                  <a:gd name="connsiteY8" fmla="*/ 188308 h 1386036"/>
                  <a:gd name="connsiteX9" fmla="*/ 706302 w 1386036"/>
                  <a:gd name="connsiteY9" fmla="*/ 163835 h 1386036"/>
                  <a:gd name="connsiteX10" fmla="*/ 1014437 w 1386036"/>
                  <a:gd name="connsiteY10" fmla="*/ 0 h 1386036"/>
                  <a:gd name="connsiteX11" fmla="*/ 1386036 w 1386036"/>
                  <a:gd name="connsiteY11" fmla="*/ 371599 h 1386036"/>
                  <a:gd name="connsiteX12" fmla="*/ 1222201 w 1386036"/>
                  <a:gd name="connsiteY12" fmla="*/ 679735 h 1386036"/>
                  <a:gd name="connsiteX13" fmla="*/ 1197729 w 1386036"/>
                  <a:gd name="connsiteY13" fmla="*/ 693018 h 1386036"/>
                  <a:gd name="connsiteX14" fmla="*/ 1222201 w 1386036"/>
                  <a:gd name="connsiteY14" fmla="*/ 706301 h 1386036"/>
                  <a:gd name="connsiteX15" fmla="*/ 1386036 w 1386036"/>
                  <a:gd name="connsiteY15" fmla="*/ 1014437 h 1386036"/>
                  <a:gd name="connsiteX16" fmla="*/ 1014437 w 1386036"/>
                  <a:gd name="connsiteY16" fmla="*/ 1386036 h 1386036"/>
                  <a:gd name="connsiteX17" fmla="*/ 706301 w 1386036"/>
                  <a:gd name="connsiteY17" fmla="*/ 1222202 h 1386036"/>
                  <a:gd name="connsiteX18" fmla="*/ 693018 w 1386036"/>
                  <a:gd name="connsiteY18" fmla="*/ 1197729 h 1386036"/>
                  <a:gd name="connsiteX19" fmla="*/ 679735 w 1386036"/>
                  <a:gd name="connsiteY19" fmla="*/ 1222202 h 1386036"/>
                  <a:gd name="connsiteX20" fmla="*/ 371599 w 1386036"/>
                  <a:gd name="connsiteY20" fmla="*/ 1386036 h 1386036"/>
                  <a:gd name="connsiteX21" fmla="*/ 108839 w 1386036"/>
                  <a:gd name="connsiteY21" fmla="*/ 1277197 h 138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6036" h="1386036">
                    <a:moveTo>
                      <a:pt x="108839" y="1277197"/>
                    </a:moveTo>
                    <a:cubicBezTo>
                      <a:pt x="41593" y="1209951"/>
                      <a:pt x="0" y="1117051"/>
                      <a:pt x="0" y="1014437"/>
                    </a:cubicBezTo>
                    <a:cubicBezTo>
                      <a:pt x="0" y="886169"/>
                      <a:pt x="64989" y="773081"/>
                      <a:pt x="163835" y="706302"/>
                    </a:cubicBezTo>
                    <a:lnTo>
                      <a:pt x="188307" y="693018"/>
                    </a:lnTo>
                    <a:lnTo>
                      <a:pt x="163834" y="679735"/>
                    </a:lnTo>
                    <a:cubicBezTo>
                      <a:pt x="64989" y="612956"/>
                      <a:pt x="0" y="499867"/>
                      <a:pt x="0" y="371599"/>
                    </a:cubicBezTo>
                    <a:cubicBezTo>
                      <a:pt x="0" y="166371"/>
                      <a:pt x="166371" y="0"/>
                      <a:pt x="371599" y="0"/>
                    </a:cubicBezTo>
                    <a:cubicBezTo>
                      <a:pt x="499867" y="0"/>
                      <a:pt x="612956" y="64989"/>
                      <a:pt x="679735" y="163835"/>
                    </a:cubicBezTo>
                    <a:lnTo>
                      <a:pt x="693018" y="188308"/>
                    </a:lnTo>
                    <a:lnTo>
                      <a:pt x="706302" y="163835"/>
                    </a:lnTo>
                    <a:cubicBezTo>
                      <a:pt x="773080" y="64989"/>
                      <a:pt x="886169" y="0"/>
                      <a:pt x="1014437" y="0"/>
                    </a:cubicBezTo>
                    <a:cubicBezTo>
                      <a:pt x="1219665" y="0"/>
                      <a:pt x="1386036" y="166371"/>
                      <a:pt x="1386036" y="371599"/>
                    </a:cubicBezTo>
                    <a:cubicBezTo>
                      <a:pt x="1386036" y="499867"/>
                      <a:pt x="1321047" y="612956"/>
                      <a:pt x="1222201" y="679735"/>
                    </a:cubicBezTo>
                    <a:lnTo>
                      <a:pt x="1197729" y="693018"/>
                    </a:lnTo>
                    <a:lnTo>
                      <a:pt x="1222201" y="706301"/>
                    </a:lnTo>
                    <a:cubicBezTo>
                      <a:pt x="1321047" y="773081"/>
                      <a:pt x="1386036" y="886169"/>
                      <a:pt x="1386036" y="1014437"/>
                    </a:cubicBezTo>
                    <a:cubicBezTo>
                      <a:pt x="1386036" y="1219665"/>
                      <a:pt x="1219665" y="1386036"/>
                      <a:pt x="1014437" y="1386036"/>
                    </a:cubicBezTo>
                    <a:cubicBezTo>
                      <a:pt x="886169" y="1386036"/>
                      <a:pt x="773080" y="1321047"/>
                      <a:pt x="706301" y="1222202"/>
                    </a:cubicBezTo>
                    <a:lnTo>
                      <a:pt x="693018" y="1197729"/>
                    </a:lnTo>
                    <a:lnTo>
                      <a:pt x="679735" y="1222202"/>
                    </a:lnTo>
                    <a:cubicBezTo>
                      <a:pt x="612955" y="1321047"/>
                      <a:pt x="499867" y="1386036"/>
                      <a:pt x="371599" y="1386036"/>
                    </a:cubicBezTo>
                    <a:cubicBezTo>
                      <a:pt x="268985" y="1386036"/>
                      <a:pt x="176085" y="1344443"/>
                      <a:pt x="108839" y="1277197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>
                      <a:lumMod val="75000"/>
                    </a:schemeClr>
                  </a:gs>
                  <a:gs pos="10000">
                    <a:schemeClr val="accent2"/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116" name="正文03"/>
          <p:cNvSpPr txBox="1"/>
          <p:nvPr/>
        </p:nvSpPr>
        <p:spPr>
          <a:xfrm>
            <a:off x="2581786" y="5019517"/>
            <a:ext cx="2710944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117" name="正文02"/>
          <p:cNvSpPr txBox="1"/>
          <p:nvPr/>
        </p:nvSpPr>
        <p:spPr>
          <a:xfrm>
            <a:off x="2108878" y="3616731"/>
            <a:ext cx="2710944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115" name="正文01"/>
          <p:cNvSpPr txBox="1"/>
          <p:nvPr/>
        </p:nvSpPr>
        <p:spPr>
          <a:xfrm>
            <a:off x="2581786" y="2213946"/>
            <a:ext cx="2710944" cy="5170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</a:t>
            </a:r>
          </a:p>
        </p:txBody>
      </p:sp>
      <p:sp>
        <p:nvSpPr>
          <p:cNvPr id="100" name="小标题03"/>
          <p:cNvSpPr txBox="1"/>
          <p:nvPr/>
        </p:nvSpPr>
        <p:spPr>
          <a:xfrm>
            <a:off x="6511199" y="4224790"/>
            <a:ext cx="1464694" cy="92615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加深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共鸣感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7" name="小标题02"/>
          <p:cNvSpPr txBox="1"/>
          <p:nvPr/>
        </p:nvSpPr>
        <p:spPr>
          <a:xfrm>
            <a:off x="8949493" y="4224790"/>
            <a:ext cx="1464694" cy="92615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提高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扩散度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小标题01"/>
          <p:cNvSpPr txBox="1"/>
          <p:nvPr/>
        </p:nvSpPr>
        <p:spPr>
          <a:xfrm>
            <a:off x="7707197" y="2303994"/>
            <a:ext cx="1464694" cy="92615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增强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关注度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/>
              <a:t>核心策略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框02"/>
          <p:cNvGrpSpPr/>
          <p:nvPr/>
        </p:nvGrpSpPr>
        <p:grpSpPr>
          <a:xfrm>
            <a:off x="4821866" y="1626549"/>
            <a:ext cx="6697034" cy="4609155"/>
            <a:chOff x="4821866" y="1626549"/>
            <a:chExt cx="6697034" cy="4609155"/>
          </a:xfrm>
        </p:grpSpPr>
        <p:sp>
          <p:nvSpPr>
            <p:cNvPr id="33" name="云02"/>
            <p:cNvSpPr/>
            <p:nvPr/>
          </p:nvSpPr>
          <p:spPr>
            <a:xfrm rot="16200000" flipH="1">
              <a:off x="10693683" y="3891931"/>
              <a:ext cx="1173368" cy="477067"/>
            </a:xfrm>
            <a:custGeom>
              <a:avLst/>
              <a:gdLst>
                <a:gd name="connsiteX0" fmla="*/ 0 w 1140697"/>
                <a:gd name="connsiteY0" fmla="*/ 156724 h 439507"/>
                <a:gd name="connsiteX1" fmla="*/ 270474 w 1140697"/>
                <a:gd name="connsiteY1" fmla="*/ 0 h 439507"/>
                <a:gd name="connsiteX2" fmla="*/ 870222 w 1140697"/>
                <a:gd name="connsiteY2" fmla="*/ 0 h 439507"/>
                <a:gd name="connsiteX3" fmla="*/ 1140697 w 1140697"/>
                <a:gd name="connsiteY3" fmla="*/ 156724 h 439507"/>
                <a:gd name="connsiteX4" fmla="*/ 870222 w 1140697"/>
                <a:gd name="connsiteY4" fmla="*/ 313447 h 439507"/>
                <a:gd name="connsiteX5" fmla="*/ 848911 w 1140697"/>
                <a:gd name="connsiteY5" fmla="*/ 313447 h 439507"/>
                <a:gd name="connsiteX6" fmla="*/ 841240 w 1140697"/>
                <a:gd name="connsiteY6" fmla="*/ 335464 h 439507"/>
                <a:gd name="connsiteX7" fmla="*/ 570348 w 1140697"/>
                <a:gd name="connsiteY7" fmla="*/ 439507 h 439507"/>
                <a:gd name="connsiteX8" fmla="*/ 299457 w 1140697"/>
                <a:gd name="connsiteY8" fmla="*/ 335464 h 439507"/>
                <a:gd name="connsiteX9" fmla="*/ 291786 w 1140697"/>
                <a:gd name="connsiteY9" fmla="*/ 313447 h 439507"/>
                <a:gd name="connsiteX10" fmla="*/ 270474 w 1140697"/>
                <a:gd name="connsiteY10" fmla="*/ 313447 h 439507"/>
                <a:gd name="connsiteX11" fmla="*/ 0 w 1140697"/>
                <a:gd name="connsiteY11" fmla="*/ 156724 h 43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97" h="439507">
                  <a:moveTo>
                    <a:pt x="0" y="156724"/>
                  </a:moveTo>
                  <a:cubicBezTo>
                    <a:pt x="0" y="70168"/>
                    <a:pt x="121095" y="0"/>
                    <a:pt x="270474" y="0"/>
                  </a:cubicBezTo>
                  <a:lnTo>
                    <a:pt x="870222" y="0"/>
                  </a:lnTo>
                  <a:cubicBezTo>
                    <a:pt x="1019601" y="0"/>
                    <a:pt x="1140697" y="70168"/>
                    <a:pt x="1140697" y="156724"/>
                  </a:cubicBezTo>
                  <a:cubicBezTo>
                    <a:pt x="1140697" y="243279"/>
                    <a:pt x="1019601" y="313447"/>
                    <a:pt x="870222" y="313447"/>
                  </a:cubicBezTo>
                  <a:lnTo>
                    <a:pt x="848911" y="313447"/>
                  </a:lnTo>
                  <a:lnTo>
                    <a:pt x="841240" y="335464"/>
                  </a:lnTo>
                  <a:cubicBezTo>
                    <a:pt x="796608" y="396605"/>
                    <a:pt x="692124" y="439507"/>
                    <a:pt x="570348" y="439507"/>
                  </a:cubicBezTo>
                  <a:cubicBezTo>
                    <a:pt x="448572" y="439507"/>
                    <a:pt x="344089" y="396605"/>
                    <a:pt x="299457" y="335464"/>
                  </a:cubicBezTo>
                  <a:lnTo>
                    <a:pt x="291786" y="313447"/>
                  </a:lnTo>
                  <a:lnTo>
                    <a:pt x="270474" y="313447"/>
                  </a:lnTo>
                  <a:cubicBezTo>
                    <a:pt x="121095" y="313447"/>
                    <a:pt x="0" y="243279"/>
                    <a:pt x="0" y="1567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框02"/>
            <p:cNvSpPr/>
            <p:nvPr/>
          </p:nvSpPr>
          <p:spPr>
            <a:xfrm rot="5400000">
              <a:off x="5862229" y="864638"/>
              <a:ext cx="4330703" cy="6411430"/>
            </a:xfrm>
            <a:custGeom>
              <a:avLst/>
              <a:gdLst>
                <a:gd name="connsiteX0" fmla="*/ 0 w 4326998"/>
                <a:gd name="connsiteY0" fmla="*/ 5688199 h 5906653"/>
                <a:gd name="connsiteX1" fmla="*/ 0 w 4326998"/>
                <a:gd name="connsiteY1" fmla="*/ 3219678 h 5906653"/>
                <a:gd name="connsiteX2" fmla="*/ 1 w 4326998"/>
                <a:gd name="connsiteY2" fmla="*/ 3219678 h 5906653"/>
                <a:gd name="connsiteX3" fmla="*/ 1 w 4326998"/>
                <a:gd name="connsiteY3" fmla="*/ 2540530 h 5906653"/>
                <a:gd name="connsiteX4" fmla="*/ 1 w 4326998"/>
                <a:gd name="connsiteY4" fmla="*/ 903198 h 5906653"/>
                <a:gd name="connsiteX5" fmla="*/ 2 w 4326998"/>
                <a:gd name="connsiteY5" fmla="*/ 903198 h 5906653"/>
                <a:gd name="connsiteX6" fmla="*/ 2 w 4326998"/>
                <a:gd name="connsiteY6" fmla="*/ 224050 h 5906653"/>
                <a:gd name="connsiteX7" fmla="*/ 40219 w 4326998"/>
                <a:gd name="connsiteY7" fmla="*/ 211948 h 5906653"/>
                <a:gd name="connsiteX8" fmla="*/ 204722 w 4326998"/>
                <a:gd name="connsiteY8" fmla="*/ 17502 h 5906653"/>
                <a:gd name="connsiteX9" fmla="*/ 206542 w 4326998"/>
                <a:gd name="connsiteY9" fmla="*/ 0 h 5906653"/>
                <a:gd name="connsiteX10" fmla="*/ 4126145 w 4326998"/>
                <a:gd name="connsiteY10" fmla="*/ 0 h 5906653"/>
                <a:gd name="connsiteX11" fmla="*/ 4127965 w 4326998"/>
                <a:gd name="connsiteY11" fmla="*/ 17502 h 5906653"/>
                <a:gd name="connsiteX12" fmla="*/ 4292467 w 4326998"/>
                <a:gd name="connsiteY12" fmla="*/ 211948 h 5906653"/>
                <a:gd name="connsiteX13" fmla="*/ 4326998 w 4326998"/>
                <a:gd name="connsiteY13" fmla="*/ 222340 h 5906653"/>
                <a:gd name="connsiteX14" fmla="*/ 4326998 w 4326998"/>
                <a:gd name="connsiteY14" fmla="*/ 2694282 h 5906653"/>
                <a:gd name="connsiteX15" fmla="*/ 4326997 w 4326998"/>
                <a:gd name="connsiteY15" fmla="*/ 2694282 h 5906653"/>
                <a:gd name="connsiteX16" fmla="*/ 4326997 w 4326998"/>
                <a:gd name="connsiteY16" fmla="*/ 3373430 h 5906653"/>
                <a:gd name="connsiteX17" fmla="*/ 4326997 w 4326998"/>
                <a:gd name="connsiteY17" fmla="*/ 5010762 h 5906653"/>
                <a:gd name="connsiteX18" fmla="*/ 4326996 w 4326998"/>
                <a:gd name="connsiteY18" fmla="*/ 5010762 h 5906653"/>
                <a:gd name="connsiteX19" fmla="*/ 4326996 w 4326998"/>
                <a:gd name="connsiteY19" fmla="*/ 5689910 h 5906653"/>
                <a:gd name="connsiteX20" fmla="*/ 4292465 w 4326998"/>
                <a:gd name="connsiteY20" fmla="*/ 5700302 h 5906653"/>
                <a:gd name="connsiteX21" fmla="*/ 4127962 w 4326998"/>
                <a:gd name="connsiteY21" fmla="*/ 5894747 h 5906653"/>
                <a:gd name="connsiteX22" fmla="*/ 4126724 w 4326998"/>
                <a:gd name="connsiteY22" fmla="*/ 5906653 h 5906653"/>
                <a:gd name="connsiteX23" fmla="*/ 205957 w 4326998"/>
                <a:gd name="connsiteY23" fmla="*/ 5906653 h 5906653"/>
                <a:gd name="connsiteX24" fmla="*/ 204719 w 4326998"/>
                <a:gd name="connsiteY24" fmla="*/ 5894747 h 5906653"/>
                <a:gd name="connsiteX25" fmla="*/ 40217 w 4326998"/>
                <a:gd name="connsiteY25" fmla="*/ 5700302 h 590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6998" h="5906653">
                  <a:moveTo>
                    <a:pt x="0" y="5688199"/>
                  </a:moveTo>
                  <a:lnTo>
                    <a:pt x="0" y="3219678"/>
                  </a:lnTo>
                  <a:lnTo>
                    <a:pt x="1" y="3219678"/>
                  </a:lnTo>
                  <a:lnTo>
                    <a:pt x="1" y="2540530"/>
                  </a:lnTo>
                  <a:lnTo>
                    <a:pt x="1" y="903198"/>
                  </a:lnTo>
                  <a:lnTo>
                    <a:pt x="2" y="903198"/>
                  </a:lnTo>
                  <a:lnTo>
                    <a:pt x="2" y="224050"/>
                  </a:lnTo>
                  <a:lnTo>
                    <a:pt x="40219" y="211948"/>
                  </a:lnTo>
                  <a:cubicBezTo>
                    <a:pt x="123550" y="177778"/>
                    <a:pt x="186165" y="105420"/>
                    <a:pt x="204722" y="17502"/>
                  </a:cubicBezTo>
                  <a:lnTo>
                    <a:pt x="206542" y="0"/>
                  </a:lnTo>
                  <a:lnTo>
                    <a:pt x="4126145" y="0"/>
                  </a:lnTo>
                  <a:lnTo>
                    <a:pt x="4127965" y="17502"/>
                  </a:lnTo>
                  <a:cubicBezTo>
                    <a:pt x="4146521" y="105420"/>
                    <a:pt x="4209136" y="177778"/>
                    <a:pt x="4292467" y="211948"/>
                  </a:cubicBezTo>
                  <a:lnTo>
                    <a:pt x="4326998" y="222340"/>
                  </a:lnTo>
                  <a:lnTo>
                    <a:pt x="4326998" y="2694282"/>
                  </a:lnTo>
                  <a:lnTo>
                    <a:pt x="4326997" y="2694282"/>
                  </a:lnTo>
                  <a:lnTo>
                    <a:pt x="4326997" y="3373430"/>
                  </a:lnTo>
                  <a:lnTo>
                    <a:pt x="4326997" y="5010762"/>
                  </a:lnTo>
                  <a:lnTo>
                    <a:pt x="4326996" y="5010762"/>
                  </a:lnTo>
                  <a:lnTo>
                    <a:pt x="4326996" y="5689910"/>
                  </a:lnTo>
                  <a:lnTo>
                    <a:pt x="4292465" y="5700302"/>
                  </a:lnTo>
                  <a:cubicBezTo>
                    <a:pt x="4209133" y="5734473"/>
                    <a:pt x="4146519" y="5806831"/>
                    <a:pt x="4127962" y="5894747"/>
                  </a:cubicBezTo>
                  <a:lnTo>
                    <a:pt x="4126724" y="5906653"/>
                  </a:lnTo>
                  <a:lnTo>
                    <a:pt x="205957" y="5906653"/>
                  </a:lnTo>
                  <a:lnTo>
                    <a:pt x="204719" y="5894747"/>
                  </a:lnTo>
                  <a:cubicBezTo>
                    <a:pt x="186163" y="5806831"/>
                    <a:pt x="123548" y="5734473"/>
                    <a:pt x="40217" y="57003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表头02"/>
            <p:cNvSpPr/>
            <p:nvPr/>
          </p:nvSpPr>
          <p:spPr>
            <a:xfrm>
              <a:off x="6587069" y="1626549"/>
              <a:ext cx="2881022" cy="556900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5" name="框01"/>
          <p:cNvGrpSpPr/>
          <p:nvPr/>
        </p:nvGrpSpPr>
        <p:grpSpPr>
          <a:xfrm>
            <a:off x="673099" y="1626549"/>
            <a:ext cx="3942908" cy="4609151"/>
            <a:chOff x="673099" y="1626549"/>
            <a:chExt cx="3942908" cy="4609151"/>
          </a:xfrm>
        </p:grpSpPr>
        <p:sp>
          <p:nvSpPr>
            <p:cNvPr id="32" name="云01"/>
            <p:cNvSpPr/>
            <p:nvPr/>
          </p:nvSpPr>
          <p:spPr>
            <a:xfrm rot="5400000">
              <a:off x="324949" y="3891931"/>
              <a:ext cx="1173368" cy="477067"/>
            </a:xfrm>
            <a:custGeom>
              <a:avLst/>
              <a:gdLst>
                <a:gd name="connsiteX0" fmla="*/ 0 w 1140697"/>
                <a:gd name="connsiteY0" fmla="*/ 156724 h 439507"/>
                <a:gd name="connsiteX1" fmla="*/ 270474 w 1140697"/>
                <a:gd name="connsiteY1" fmla="*/ 0 h 439507"/>
                <a:gd name="connsiteX2" fmla="*/ 870222 w 1140697"/>
                <a:gd name="connsiteY2" fmla="*/ 0 h 439507"/>
                <a:gd name="connsiteX3" fmla="*/ 1140697 w 1140697"/>
                <a:gd name="connsiteY3" fmla="*/ 156724 h 439507"/>
                <a:gd name="connsiteX4" fmla="*/ 870222 w 1140697"/>
                <a:gd name="connsiteY4" fmla="*/ 313447 h 439507"/>
                <a:gd name="connsiteX5" fmla="*/ 848911 w 1140697"/>
                <a:gd name="connsiteY5" fmla="*/ 313447 h 439507"/>
                <a:gd name="connsiteX6" fmla="*/ 841240 w 1140697"/>
                <a:gd name="connsiteY6" fmla="*/ 335464 h 439507"/>
                <a:gd name="connsiteX7" fmla="*/ 570348 w 1140697"/>
                <a:gd name="connsiteY7" fmla="*/ 439507 h 439507"/>
                <a:gd name="connsiteX8" fmla="*/ 299457 w 1140697"/>
                <a:gd name="connsiteY8" fmla="*/ 335464 h 439507"/>
                <a:gd name="connsiteX9" fmla="*/ 291786 w 1140697"/>
                <a:gd name="connsiteY9" fmla="*/ 313447 h 439507"/>
                <a:gd name="connsiteX10" fmla="*/ 270474 w 1140697"/>
                <a:gd name="connsiteY10" fmla="*/ 313447 h 439507"/>
                <a:gd name="connsiteX11" fmla="*/ 0 w 1140697"/>
                <a:gd name="connsiteY11" fmla="*/ 156724 h 43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97" h="439507">
                  <a:moveTo>
                    <a:pt x="0" y="156724"/>
                  </a:moveTo>
                  <a:cubicBezTo>
                    <a:pt x="0" y="70168"/>
                    <a:pt x="121095" y="0"/>
                    <a:pt x="270474" y="0"/>
                  </a:cubicBezTo>
                  <a:lnTo>
                    <a:pt x="870222" y="0"/>
                  </a:lnTo>
                  <a:cubicBezTo>
                    <a:pt x="1019601" y="0"/>
                    <a:pt x="1140697" y="70168"/>
                    <a:pt x="1140697" y="156724"/>
                  </a:cubicBezTo>
                  <a:cubicBezTo>
                    <a:pt x="1140697" y="243279"/>
                    <a:pt x="1019601" y="313447"/>
                    <a:pt x="870222" y="313447"/>
                  </a:cubicBezTo>
                  <a:lnTo>
                    <a:pt x="848911" y="313447"/>
                  </a:lnTo>
                  <a:lnTo>
                    <a:pt x="841240" y="335464"/>
                  </a:lnTo>
                  <a:cubicBezTo>
                    <a:pt x="796608" y="396605"/>
                    <a:pt x="692124" y="439507"/>
                    <a:pt x="570348" y="439507"/>
                  </a:cubicBezTo>
                  <a:cubicBezTo>
                    <a:pt x="448572" y="439507"/>
                    <a:pt x="344089" y="396605"/>
                    <a:pt x="299457" y="335464"/>
                  </a:cubicBezTo>
                  <a:lnTo>
                    <a:pt x="291786" y="313447"/>
                  </a:lnTo>
                  <a:lnTo>
                    <a:pt x="270474" y="313447"/>
                  </a:lnTo>
                  <a:cubicBezTo>
                    <a:pt x="121095" y="313447"/>
                    <a:pt x="0" y="243279"/>
                    <a:pt x="0" y="1567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框01"/>
            <p:cNvSpPr/>
            <p:nvPr/>
          </p:nvSpPr>
          <p:spPr>
            <a:xfrm rot="5400000">
              <a:off x="629835" y="2249528"/>
              <a:ext cx="4330700" cy="3641644"/>
            </a:xfrm>
            <a:custGeom>
              <a:avLst/>
              <a:gdLst>
                <a:gd name="connsiteX0" fmla="*/ 0 w 4326997"/>
                <a:gd name="connsiteY0" fmla="*/ 2692572 h 3354935"/>
                <a:gd name="connsiteX1" fmla="*/ 0 w 4326997"/>
                <a:gd name="connsiteY1" fmla="*/ 224052 h 3354935"/>
                <a:gd name="connsiteX2" fmla="*/ 40217 w 4326997"/>
                <a:gd name="connsiteY2" fmla="*/ 211949 h 3354935"/>
                <a:gd name="connsiteX3" fmla="*/ 204720 w 4326997"/>
                <a:gd name="connsiteY3" fmla="*/ 17503 h 3354935"/>
                <a:gd name="connsiteX4" fmla="*/ 206540 w 4326997"/>
                <a:gd name="connsiteY4" fmla="*/ 0 h 3354935"/>
                <a:gd name="connsiteX5" fmla="*/ 4126143 w 4326997"/>
                <a:gd name="connsiteY5" fmla="*/ 0 h 3354935"/>
                <a:gd name="connsiteX6" fmla="*/ 4127963 w 4326997"/>
                <a:gd name="connsiteY6" fmla="*/ 17503 h 3354935"/>
                <a:gd name="connsiteX7" fmla="*/ 4292465 w 4326997"/>
                <a:gd name="connsiteY7" fmla="*/ 211949 h 3354935"/>
                <a:gd name="connsiteX8" fmla="*/ 4326996 w 4326997"/>
                <a:gd name="connsiteY8" fmla="*/ 222341 h 3354935"/>
                <a:gd name="connsiteX9" fmla="*/ 4326996 w 4326997"/>
                <a:gd name="connsiteY9" fmla="*/ 666250 h 3354935"/>
                <a:gd name="connsiteX10" fmla="*/ 4326997 w 4326997"/>
                <a:gd name="connsiteY10" fmla="*/ 666250 h 3354935"/>
                <a:gd name="connsiteX11" fmla="*/ 4326997 w 4326997"/>
                <a:gd name="connsiteY11" fmla="*/ 3138192 h 3354935"/>
                <a:gd name="connsiteX12" fmla="*/ 4292466 w 4326997"/>
                <a:gd name="connsiteY12" fmla="*/ 3148584 h 3354935"/>
                <a:gd name="connsiteX13" fmla="*/ 4127964 w 4326997"/>
                <a:gd name="connsiteY13" fmla="*/ 3343029 h 3354935"/>
                <a:gd name="connsiteX14" fmla="*/ 4126726 w 4326997"/>
                <a:gd name="connsiteY14" fmla="*/ 3354935 h 3354935"/>
                <a:gd name="connsiteX15" fmla="*/ 205958 w 4326997"/>
                <a:gd name="connsiteY15" fmla="*/ 3354935 h 3354935"/>
                <a:gd name="connsiteX16" fmla="*/ 204720 w 4326997"/>
                <a:gd name="connsiteY16" fmla="*/ 3343029 h 3354935"/>
                <a:gd name="connsiteX17" fmla="*/ 40218 w 4326997"/>
                <a:gd name="connsiteY17" fmla="*/ 3148584 h 3354935"/>
                <a:gd name="connsiteX18" fmla="*/ 1 w 4326997"/>
                <a:gd name="connsiteY18" fmla="*/ 3136480 h 3354935"/>
                <a:gd name="connsiteX19" fmla="*/ 1 w 4326997"/>
                <a:gd name="connsiteY19" fmla="*/ 2692573 h 33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26997" h="3354935">
                  <a:moveTo>
                    <a:pt x="0" y="2692572"/>
                  </a:moveTo>
                  <a:lnTo>
                    <a:pt x="0" y="224052"/>
                  </a:lnTo>
                  <a:lnTo>
                    <a:pt x="40217" y="211949"/>
                  </a:lnTo>
                  <a:cubicBezTo>
                    <a:pt x="123548" y="177779"/>
                    <a:pt x="186163" y="105421"/>
                    <a:pt x="204720" y="17503"/>
                  </a:cubicBezTo>
                  <a:lnTo>
                    <a:pt x="206540" y="0"/>
                  </a:lnTo>
                  <a:lnTo>
                    <a:pt x="4126143" y="0"/>
                  </a:lnTo>
                  <a:lnTo>
                    <a:pt x="4127963" y="17503"/>
                  </a:lnTo>
                  <a:cubicBezTo>
                    <a:pt x="4146519" y="105421"/>
                    <a:pt x="4209134" y="177779"/>
                    <a:pt x="4292465" y="211949"/>
                  </a:cubicBezTo>
                  <a:lnTo>
                    <a:pt x="4326996" y="222341"/>
                  </a:lnTo>
                  <a:lnTo>
                    <a:pt x="4326996" y="666250"/>
                  </a:lnTo>
                  <a:lnTo>
                    <a:pt x="4326997" y="666250"/>
                  </a:lnTo>
                  <a:lnTo>
                    <a:pt x="4326997" y="3138192"/>
                  </a:lnTo>
                  <a:lnTo>
                    <a:pt x="4292466" y="3148584"/>
                  </a:lnTo>
                  <a:cubicBezTo>
                    <a:pt x="4209135" y="3182754"/>
                    <a:pt x="4146520" y="3255112"/>
                    <a:pt x="4127964" y="3343029"/>
                  </a:cubicBezTo>
                  <a:lnTo>
                    <a:pt x="4126726" y="3354935"/>
                  </a:lnTo>
                  <a:lnTo>
                    <a:pt x="205958" y="3354935"/>
                  </a:lnTo>
                  <a:lnTo>
                    <a:pt x="204720" y="3343029"/>
                  </a:lnTo>
                  <a:cubicBezTo>
                    <a:pt x="186164" y="3255112"/>
                    <a:pt x="123549" y="3182754"/>
                    <a:pt x="40218" y="3148584"/>
                  </a:cubicBezTo>
                  <a:lnTo>
                    <a:pt x="1" y="3136480"/>
                  </a:lnTo>
                  <a:lnTo>
                    <a:pt x="1" y="269257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7" name="表头01"/>
            <p:cNvSpPr/>
            <p:nvPr/>
          </p:nvSpPr>
          <p:spPr>
            <a:xfrm>
              <a:off x="1608019" y="1626549"/>
              <a:ext cx="2374332" cy="556900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1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6" name="花"/>
          <p:cNvGrpSpPr/>
          <p:nvPr/>
        </p:nvGrpSpPr>
        <p:grpSpPr>
          <a:xfrm>
            <a:off x="4426034" y="5788398"/>
            <a:ext cx="585804" cy="585804"/>
            <a:chOff x="7532588" y="4135842"/>
            <a:chExt cx="1215728" cy="1215728"/>
          </a:xfrm>
        </p:grpSpPr>
        <p:sp>
          <p:nvSpPr>
            <p:cNvPr id="47" name="叶子"/>
            <p:cNvSpPr/>
            <p:nvPr/>
          </p:nvSpPr>
          <p:spPr>
            <a:xfrm rot="16200000" flipH="1">
              <a:off x="7581396" y="4184651"/>
              <a:ext cx="1118110" cy="1118110"/>
            </a:xfrm>
            <a:custGeom>
              <a:avLst/>
              <a:gdLst>
                <a:gd name="connsiteX0" fmla="*/ 0 w 1118110"/>
                <a:gd name="connsiteY0" fmla="*/ 1118109 h 1118110"/>
                <a:gd name="connsiteX1" fmla="*/ 393478 w 1118110"/>
                <a:gd name="connsiteY1" fmla="*/ 1034293 h 1118110"/>
                <a:gd name="connsiteX2" fmla="*/ 514013 w 1118110"/>
                <a:gd name="connsiteY2" fmla="*/ 1009958 h 1118110"/>
                <a:gd name="connsiteX3" fmla="*/ 559054 w 1118110"/>
                <a:gd name="connsiteY3" fmla="*/ 985511 h 1118110"/>
                <a:gd name="connsiteX4" fmla="*/ 604097 w 1118110"/>
                <a:gd name="connsiteY4" fmla="*/ 1009959 h 1118110"/>
                <a:gd name="connsiteX5" fmla="*/ 724631 w 1118110"/>
                <a:gd name="connsiteY5" fmla="*/ 1034294 h 1118110"/>
                <a:gd name="connsiteX6" fmla="*/ 1118109 w 1118110"/>
                <a:gd name="connsiteY6" fmla="*/ 1118110 h 1118110"/>
                <a:gd name="connsiteX7" fmla="*/ 1034293 w 1118110"/>
                <a:gd name="connsiteY7" fmla="*/ 724633 h 1118110"/>
                <a:gd name="connsiteX8" fmla="*/ 1009959 w 1118110"/>
                <a:gd name="connsiteY8" fmla="*/ 604099 h 1118110"/>
                <a:gd name="connsiteX9" fmla="*/ 985511 w 1118110"/>
                <a:gd name="connsiteY9" fmla="*/ 559057 h 1118110"/>
                <a:gd name="connsiteX10" fmla="*/ 1009960 w 1118110"/>
                <a:gd name="connsiteY10" fmla="*/ 514014 h 1118110"/>
                <a:gd name="connsiteX11" fmla="*/ 1034294 w 1118110"/>
                <a:gd name="connsiteY11" fmla="*/ 393479 h 1118110"/>
                <a:gd name="connsiteX12" fmla="*/ 1118110 w 1118110"/>
                <a:gd name="connsiteY12" fmla="*/ 1 h 1118110"/>
                <a:gd name="connsiteX13" fmla="*/ 724633 w 1118110"/>
                <a:gd name="connsiteY13" fmla="*/ 83817 h 1118110"/>
                <a:gd name="connsiteX14" fmla="*/ 604099 w 1118110"/>
                <a:gd name="connsiteY14" fmla="*/ 108152 h 1118110"/>
                <a:gd name="connsiteX15" fmla="*/ 559057 w 1118110"/>
                <a:gd name="connsiteY15" fmla="*/ 132600 h 1118110"/>
                <a:gd name="connsiteX16" fmla="*/ 514013 w 1118110"/>
                <a:gd name="connsiteY16" fmla="*/ 108151 h 1118110"/>
                <a:gd name="connsiteX17" fmla="*/ 393478 w 1118110"/>
                <a:gd name="connsiteY17" fmla="*/ 83816 h 1118110"/>
                <a:gd name="connsiteX18" fmla="*/ 1 w 1118110"/>
                <a:gd name="connsiteY18" fmla="*/ 0 h 1118110"/>
                <a:gd name="connsiteX19" fmla="*/ 83817 w 1118110"/>
                <a:gd name="connsiteY19" fmla="*/ 393478 h 1118110"/>
                <a:gd name="connsiteX20" fmla="*/ 108151 w 1118110"/>
                <a:gd name="connsiteY20" fmla="*/ 514013 h 1118110"/>
                <a:gd name="connsiteX21" fmla="*/ 132599 w 1118110"/>
                <a:gd name="connsiteY21" fmla="*/ 559054 h 1118110"/>
                <a:gd name="connsiteX22" fmla="*/ 108150 w 1118110"/>
                <a:gd name="connsiteY22" fmla="*/ 604098 h 1118110"/>
                <a:gd name="connsiteX23" fmla="*/ 83816 w 1118110"/>
                <a:gd name="connsiteY23" fmla="*/ 724632 h 1118110"/>
                <a:gd name="connsiteX24" fmla="*/ 0 w 1118110"/>
                <a:gd name="connsiteY24" fmla="*/ 1118109 h 1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8110" h="1118110">
                  <a:moveTo>
                    <a:pt x="0" y="1118109"/>
                  </a:moveTo>
                  <a:cubicBezTo>
                    <a:pt x="131159" y="1062232"/>
                    <a:pt x="262319" y="1034293"/>
                    <a:pt x="393478" y="1034293"/>
                  </a:cubicBezTo>
                  <a:cubicBezTo>
                    <a:pt x="436234" y="1034293"/>
                    <a:pt x="476965" y="1025628"/>
                    <a:pt x="514013" y="1009958"/>
                  </a:cubicBezTo>
                  <a:lnTo>
                    <a:pt x="559054" y="985511"/>
                  </a:lnTo>
                  <a:lnTo>
                    <a:pt x="604097" y="1009959"/>
                  </a:lnTo>
                  <a:cubicBezTo>
                    <a:pt x="641144" y="1025629"/>
                    <a:pt x="681876" y="1034294"/>
                    <a:pt x="724631" y="1034294"/>
                  </a:cubicBezTo>
                  <a:cubicBezTo>
                    <a:pt x="855790" y="1034294"/>
                    <a:pt x="986950" y="1062233"/>
                    <a:pt x="1118109" y="1118110"/>
                  </a:cubicBezTo>
                  <a:cubicBezTo>
                    <a:pt x="1062232" y="986951"/>
                    <a:pt x="1034293" y="855792"/>
                    <a:pt x="1034293" y="724633"/>
                  </a:cubicBezTo>
                  <a:cubicBezTo>
                    <a:pt x="1034293" y="681878"/>
                    <a:pt x="1025628" y="641146"/>
                    <a:pt x="1009959" y="604099"/>
                  </a:cubicBezTo>
                  <a:lnTo>
                    <a:pt x="985511" y="559057"/>
                  </a:lnTo>
                  <a:lnTo>
                    <a:pt x="1009960" y="514014"/>
                  </a:lnTo>
                  <a:cubicBezTo>
                    <a:pt x="1025629" y="476966"/>
                    <a:pt x="1034294" y="436235"/>
                    <a:pt x="1034294" y="393479"/>
                  </a:cubicBezTo>
                  <a:cubicBezTo>
                    <a:pt x="1034294" y="262320"/>
                    <a:pt x="1062233" y="131160"/>
                    <a:pt x="1118110" y="1"/>
                  </a:cubicBezTo>
                  <a:cubicBezTo>
                    <a:pt x="986951" y="55878"/>
                    <a:pt x="855792" y="83817"/>
                    <a:pt x="724633" y="83817"/>
                  </a:cubicBezTo>
                  <a:cubicBezTo>
                    <a:pt x="681878" y="83817"/>
                    <a:pt x="641146" y="92482"/>
                    <a:pt x="604099" y="108152"/>
                  </a:cubicBezTo>
                  <a:lnTo>
                    <a:pt x="559057" y="132600"/>
                  </a:lnTo>
                  <a:lnTo>
                    <a:pt x="514013" y="108151"/>
                  </a:lnTo>
                  <a:cubicBezTo>
                    <a:pt x="476965" y="92481"/>
                    <a:pt x="436234" y="83816"/>
                    <a:pt x="393478" y="83816"/>
                  </a:cubicBezTo>
                  <a:cubicBezTo>
                    <a:pt x="262319" y="83816"/>
                    <a:pt x="131160" y="55877"/>
                    <a:pt x="1" y="0"/>
                  </a:cubicBezTo>
                  <a:cubicBezTo>
                    <a:pt x="55878" y="131159"/>
                    <a:pt x="83817" y="262319"/>
                    <a:pt x="83817" y="393478"/>
                  </a:cubicBezTo>
                  <a:cubicBezTo>
                    <a:pt x="83817" y="436234"/>
                    <a:pt x="92482" y="476965"/>
                    <a:pt x="108151" y="514013"/>
                  </a:cubicBezTo>
                  <a:lnTo>
                    <a:pt x="132599" y="559054"/>
                  </a:lnTo>
                  <a:lnTo>
                    <a:pt x="108150" y="604098"/>
                  </a:lnTo>
                  <a:cubicBezTo>
                    <a:pt x="92481" y="641145"/>
                    <a:pt x="83816" y="681877"/>
                    <a:pt x="83816" y="724632"/>
                  </a:cubicBezTo>
                  <a:cubicBezTo>
                    <a:pt x="83816" y="855791"/>
                    <a:pt x="55877" y="986950"/>
                    <a:pt x="0" y="1118109"/>
                  </a:cubicBezTo>
                  <a:close/>
                </a:path>
              </a:pathLst>
            </a:custGeom>
            <a:gradFill flip="none" rotWithShape="1">
              <a:gsLst>
                <a:gs pos="83000">
                  <a:schemeClr val="accent1"/>
                </a:gs>
                <a:gs pos="14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317500" dist="190500" dir="5400000" sx="97000" sy="97000" algn="t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" name="桂花花瓣-大"/>
            <p:cNvSpPr/>
            <p:nvPr/>
          </p:nvSpPr>
          <p:spPr>
            <a:xfrm rot="8100000">
              <a:off x="7532588" y="4135842"/>
              <a:ext cx="1215728" cy="1215728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152400" dist="50800" dir="2700000" algn="tl" rotWithShape="0">
                <a:schemeClr val="accent2">
                  <a:lumMod val="1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" name="桂花花瓣-小"/>
            <p:cNvSpPr/>
            <p:nvPr/>
          </p:nvSpPr>
          <p:spPr>
            <a:xfrm rot="8100000">
              <a:off x="7578265" y="4196905"/>
              <a:ext cx="1107080" cy="1107080"/>
            </a:xfrm>
            <a:custGeom>
              <a:avLst/>
              <a:gdLst>
                <a:gd name="connsiteX0" fmla="*/ 108839 w 1386036"/>
                <a:gd name="connsiteY0" fmla="*/ 1277197 h 1386036"/>
                <a:gd name="connsiteX1" fmla="*/ 0 w 1386036"/>
                <a:gd name="connsiteY1" fmla="*/ 1014437 h 1386036"/>
                <a:gd name="connsiteX2" fmla="*/ 163835 w 1386036"/>
                <a:gd name="connsiteY2" fmla="*/ 706302 h 1386036"/>
                <a:gd name="connsiteX3" fmla="*/ 188307 w 1386036"/>
                <a:gd name="connsiteY3" fmla="*/ 693018 h 1386036"/>
                <a:gd name="connsiteX4" fmla="*/ 163834 w 1386036"/>
                <a:gd name="connsiteY4" fmla="*/ 679735 h 1386036"/>
                <a:gd name="connsiteX5" fmla="*/ 0 w 1386036"/>
                <a:gd name="connsiteY5" fmla="*/ 371599 h 1386036"/>
                <a:gd name="connsiteX6" fmla="*/ 371599 w 1386036"/>
                <a:gd name="connsiteY6" fmla="*/ 0 h 1386036"/>
                <a:gd name="connsiteX7" fmla="*/ 679735 w 1386036"/>
                <a:gd name="connsiteY7" fmla="*/ 163835 h 1386036"/>
                <a:gd name="connsiteX8" fmla="*/ 693018 w 1386036"/>
                <a:gd name="connsiteY8" fmla="*/ 188308 h 1386036"/>
                <a:gd name="connsiteX9" fmla="*/ 706302 w 1386036"/>
                <a:gd name="connsiteY9" fmla="*/ 163835 h 1386036"/>
                <a:gd name="connsiteX10" fmla="*/ 1014437 w 1386036"/>
                <a:gd name="connsiteY10" fmla="*/ 0 h 1386036"/>
                <a:gd name="connsiteX11" fmla="*/ 1386036 w 1386036"/>
                <a:gd name="connsiteY11" fmla="*/ 371599 h 1386036"/>
                <a:gd name="connsiteX12" fmla="*/ 1222201 w 1386036"/>
                <a:gd name="connsiteY12" fmla="*/ 679735 h 1386036"/>
                <a:gd name="connsiteX13" fmla="*/ 1197729 w 1386036"/>
                <a:gd name="connsiteY13" fmla="*/ 693018 h 1386036"/>
                <a:gd name="connsiteX14" fmla="*/ 1222201 w 1386036"/>
                <a:gd name="connsiteY14" fmla="*/ 706301 h 1386036"/>
                <a:gd name="connsiteX15" fmla="*/ 1386036 w 1386036"/>
                <a:gd name="connsiteY15" fmla="*/ 1014437 h 1386036"/>
                <a:gd name="connsiteX16" fmla="*/ 1014437 w 1386036"/>
                <a:gd name="connsiteY16" fmla="*/ 1386036 h 1386036"/>
                <a:gd name="connsiteX17" fmla="*/ 706301 w 1386036"/>
                <a:gd name="connsiteY17" fmla="*/ 1222202 h 1386036"/>
                <a:gd name="connsiteX18" fmla="*/ 693018 w 1386036"/>
                <a:gd name="connsiteY18" fmla="*/ 1197729 h 1386036"/>
                <a:gd name="connsiteX19" fmla="*/ 679735 w 1386036"/>
                <a:gd name="connsiteY19" fmla="*/ 1222202 h 1386036"/>
                <a:gd name="connsiteX20" fmla="*/ 371599 w 1386036"/>
                <a:gd name="connsiteY20" fmla="*/ 1386036 h 1386036"/>
                <a:gd name="connsiteX21" fmla="*/ 108839 w 1386036"/>
                <a:gd name="connsiteY21" fmla="*/ 1277197 h 138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6036" h="1386036">
                  <a:moveTo>
                    <a:pt x="108839" y="1277197"/>
                  </a:moveTo>
                  <a:cubicBezTo>
                    <a:pt x="41593" y="1209951"/>
                    <a:pt x="0" y="1117051"/>
                    <a:pt x="0" y="1014437"/>
                  </a:cubicBezTo>
                  <a:cubicBezTo>
                    <a:pt x="0" y="886169"/>
                    <a:pt x="64989" y="773081"/>
                    <a:pt x="163835" y="706302"/>
                  </a:cubicBezTo>
                  <a:lnTo>
                    <a:pt x="188307" y="693018"/>
                  </a:lnTo>
                  <a:lnTo>
                    <a:pt x="163834" y="679735"/>
                  </a:lnTo>
                  <a:cubicBezTo>
                    <a:pt x="64989" y="612956"/>
                    <a:pt x="0" y="499867"/>
                    <a:pt x="0" y="371599"/>
                  </a:cubicBezTo>
                  <a:cubicBezTo>
                    <a:pt x="0" y="166371"/>
                    <a:pt x="166371" y="0"/>
                    <a:pt x="371599" y="0"/>
                  </a:cubicBezTo>
                  <a:cubicBezTo>
                    <a:pt x="499867" y="0"/>
                    <a:pt x="612956" y="64989"/>
                    <a:pt x="679735" y="163835"/>
                  </a:cubicBezTo>
                  <a:lnTo>
                    <a:pt x="693018" y="188308"/>
                  </a:lnTo>
                  <a:lnTo>
                    <a:pt x="706302" y="163835"/>
                  </a:lnTo>
                  <a:cubicBezTo>
                    <a:pt x="773080" y="64989"/>
                    <a:pt x="886169" y="0"/>
                    <a:pt x="1014437" y="0"/>
                  </a:cubicBezTo>
                  <a:cubicBezTo>
                    <a:pt x="1219665" y="0"/>
                    <a:pt x="1386036" y="166371"/>
                    <a:pt x="1386036" y="371599"/>
                  </a:cubicBezTo>
                  <a:cubicBezTo>
                    <a:pt x="1386036" y="499867"/>
                    <a:pt x="1321047" y="612956"/>
                    <a:pt x="1222201" y="679735"/>
                  </a:cubicBezTo>
                  <a:lnTo>
                    <a:pt x="1197729" y="693018"/>
                  </a:lnTo>
                  <a:lnTo>
                    <a:pt x="1222201" y="706301"/>
                  </a:lnTo>
                  <a:cubicBezTo>
                    <a:pt x="1321047" y="773081"/>
                    <a:pt x="1386036" y="886169"/>
                    <a:pt x="1386036" y="1014437"/>
                  </a:cubicBezTo>
                  <a:cubicBezTo>
                    <a:pt x="1386036" y="1219665"/>
                    <a:pt x="1219665" y="1386036"/>
                    <a:pt x="1014437" y="1386036"/>
                  </a:cubicBezTo>
                  <a:cubicBezTo>
                    <a:pt x="886169" y="1386036"/>
                    <a:pt x="773080" y="1321047"/>
                    <a:pt x="706301" y="1222202"/>
                  </a:cubicBezTo>
                  <a:lnTo>
                    <a:pt x="693018" y="1197729"/>
                  </a:lnTo>
                  <a:lnTo>
                    <a:pt x="679735" y="1222202"/>
                  </a:lnTo>
                  <a:cubicBezTo>
                    <a:pt x="612955" y="1321047"/>
                    <a:pt x="499867" y="1386036"/>
                    <a:pt x="371599" y="1386036"/>
                  </a:cubicBezTo>
                  <a:cubicBezTo>
                    <a:pt x="268985" y="1386036"/>
                    <a:pt x="176085" y="1344443"/>
                    <a:pt x="108839" y="1277197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13" name="环图"/>
          <p:cNvGrpSpPr/>
          <p:nvPr/>
        </p:nvGrpSpPr>
        <p:grpSpPr>
          <a:xfrm>
            <a:off x="1561150" y="4172089"/>
            <a:ext cx="2537496" cy="902456"/>
            <a:chOff x="1561150" y="4172089"/>
            <a:chExt cx="2537496" cy="902456"/>
          </a:xfrm>
        </p:grpSpPr>
        <p:sp>
          <p:nvSpPr>
            <p:cNvPr id="60" name="三角"/>
            <p:cNvSpPr/>
            <p:nvPr/>
          </p:nvSpPr>
          <p:spPr>
            <a:xfrm rot="5400000">
              <a:off x="2780487" y="4579810"/>
              <a:ext cx="100937" cy="87015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12" name="环图02"/>
            <p:cNvGrpSpPr/>
            <p:nvPr/>
          </p:nvGrpSpPr>
          <p:grpSpPr>
            <a:xfrm>
              <a:off x="3143961" y="4172089"/>
              <a:ext cx="954685" cy="902456"/>
              <a:chOff x="3143961" y="4172089"/>
              <a:chExt cx="954685" cy="902456"/>
            </a:xfrm>
          </p:grpSpPr>
          <p:sp>
            <p:nvSpPr>
              <p:cNvPr id="54" name="底色02"/>
              <p:cNvSpPr/>
              <p:nvPr/>
            </p:nvSpPr>
            <p:spPr>
              <a:xfrm>
                <a:off x="3143961" y="4172089"/>
                <a:ext cx="902456" cy="902456"/>
              </a:xfrm>
              <a:prstGeom prst="ellipse">
                <a:avLst/>
              </a:prstGeom>
              <a:ln w="101600" cap="rnd"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5" name="进度02"/>
              <p:cNvSpPr/>
              <p:nvPr/>
            </p:nvSpPr>
            <p:spPr>
              <a:xfrm>
                <a:off x="3144897" y="4172089"/>
                <a:ext cx="902456" cy="902456"/>
              </a:xfrm>
              <a:prstGeom prst="arc">
                <a:avLst>
                  <a:gd name="adj1" fmla="val 16200000"/>
                  <a:gd name="adj2" fmla="val 8760843"/>
                </a:avLst>
              </a:prstGeom>
              <a:ln w="101600" cap="rnd">
                <a:gradFill>
                  <a:gsLst>
                    <a:gs pos="1000">
                      <a:schemeClr val="accent2">
                        <a:lumMod val="9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6" name="百分比02"/>
              <p:cNvSpPr txBox="1"/>
              <p:nvPr/>
            </p:nvSpPr>
            <p:spPr>
              <a:xfrm>
                <a:off x="3147765" y="4448291"/>
                <a:ext cx="950881" cy="343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9000">
                          <a:srgbClr val="FBE6C4">
                            <a:lumMod val="75000"/>
                          </a:srgbClr>
                        </a:gs>
                        <a:gs pos="100000">
                          <a:srgbClr val="FBE6C4">
                            <a:lumMod val="50000"/>
                          </a:srgbClr>
                        </a:gs>
                        <a:gs pos="20000">
                          <a:srgbClr val="FBE6C4"/>
                        </a:gs>
                        <a:gs pos="0">
                          <a:srgbClr val="FBE6C4">
                            <a:lumMod val="75000"/>
                          </a:srgbClr>
                        </a:gs>
                      </a:gsLst>
                      <a:lin ang="5400000" scaled="0"/>
                    </a:gradFill>
                    <a:effectLst>
                      <a:outerShdw blurRad="152400" dist="152400" dir="2700000" algn="ctr" rotWithShape="0">
                        <a:prstClr val="black">
                          <a:lumMod val="95000"/>
                          <a:lumOff val="5000"/>
                          <a:alpha val="20000"/>
                        </a:prstClr>
                      </a:outerShdw>
                    </a:effectLst>
                    <a:uLnTx/>
                    <a:uFillTx/>
                    <a:latin typeface="微软雅黑"/>
                    <a:ea typeface="微软雅黑"/>
                    <a:cs typeface="微软雅黑" panose="020B0503020204020204" pitchFamily="34" charset="-122"/>
                  </a:rPr>
                  <a:t>60</a:t>
                </a: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9000">
                          <a:srgbClr val="FBE6C4">
                            <a:lumMod val="75000"/>
                          </a:srgbClr>
                        </a:gs>
                        <a:gs pos="100000">
                          <a:srgbClr val="FBE6C4">
                            <a:lumMod val="50000"/>
                          </a:srgbClr>
                        </a:gs>
                        <a:gs pos="20000">
                          <a:srgbClr val="FBE6C4"/>
                        </a:gs>
                        <a:gs pos="0">
                          <a:srgbClr val="FBE6C4">
                            <a:lumMod val="75000"/>
                          </a:srgbClr>
                        </a:gs>
                      </a:gsLst>
                      <a:lin ang="5400000" scaled="0"/>
                    </a:gradFill>
                    <a:effectLst>
                      <a:outerShdw blurRad="152400" dist="152400" dir="2700000" algn="ctr" rotWithShape="0">
                        <a:prstClr val="black">
                          <a:lumMod val="95000"/>
                          <a:lumOff val="5000"/>
                          <a:alpha val="20000"/>
                        </a:prstClr>
                      </a:outerShdw>
                    </a:effectLst>
                    <a:uLnTx/>
                    <a:uFillTx/>
                    <a:latin typeface="微软雅黑"/>
                    <a:ea typeface="微软雅黑"/>
                    <a:cs typeface="微软雅黑" panose="020B0503020204020204" pitchFamily="34" charset="-122"/>
                  </a:rPr>
                  <a:t>%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9000">
                        <a:srgbClr val="FBE6C4">
                          <a:lumMod val="75000"/>
                        </a:srgbClr>
                      </a:gs>
                      <a:gs pos="100000">
                        <a:srgbClr val="FBE6C4">
                          <a:lumMod val="50000"/>
                        </a:srgbClr>
                      </a:gs>
                      <a:gs pos="20000">
                        <a:srgbClr val="FBE6C4"/>
                      </a:gs>
                      <a:gs pos="0">
                        <a:srgbClr val="FBE6C4">
                          <a:lumMod val="75000"/>
                        </a:srgbClr>
                      </a:gs>
                    </a:gsLst>
                    <a:lin ang="5400000" scaled="0"/>
                  </a:gradFill>
                  <a:effectLst>
                    <a:outerShdw blurRad="152400" dist="152400" dir="2700000" algn="ctr" rotWithShape="0">
                      <a:prstClr val="black">
                        <a:lumMod val="95000"/>
                        <a:lumOff val="5000"/>
                        <a:alpha val="20000"/>
                      </a:prstClr>
                    </a:outerShdw>
                  </a:effectLst>
                  <a:uLnTx/>
                  <a:uFillTx/>
                  <a:latin typeface="微软雅黑"/>
                  <a:ea typeface="微软雅黑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环图01"/>
            <p:cNvGrpSpPr/>
            <p:nvPr/>
          </p:nvGrpSpPr>
          <p:grpSpPr>
            <a:xfrm>
              <a:off x="1561150" y="4172089"/>
              <a:ext cx="950881" cy="902456"/>
              <a:chOff x="1561150" y="4172089"/>
              <a:chExt cx="950881" cy="902456"/>
            </a:xfrm>
          </p:grpSpPr>
          <p:sp>
            <p:nvSpPr>
              <p:cNvPr id="50" name="底色01"/>
              <p:cNvSpPr/>
              <p:nvPr/>
            </p:nvSpPr>
            <p:spPr>
              <a:xfrm>
                <a:off x="1596541" y="4172089"/>
                <a:ext cx="902456" cy="902456"/>
              </a:xfrm>
              <a:prstGeom prst="ellipse">
                <a:avLst/>
              </a:prstGeom>
              <a:ln w="101600" cap="rnd"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2" name="进度01"/>
              <p:cNvSpPr/>
              <p:nvPr/>
            </p:nvSpPr>
            <p:spPr>
              <a:xfrm>
                <a:off x="1597477" y="4172089"/>
                <a:ext cx="902456" cy="902456"/>
              </a:xfrm>
              <a:prstGeom prst="arc">
                <a:avLst>
                  <a:gd name="adj1" fmla="val 16200000"/>
                  <a:gd name="adj2" fmla="val 2285455"/>
                </a:avLst>
              </a:prstGeom>
              <a:ln w="101600" cap="rnd">
                <a:gradFill>
                  <a:gsLst>
                    <a:gs pos="2000">
                      <a:schemeClr val="accent2">
                        <a:lumMod val="9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5" name="百分比01"/>
              <p:cNvSpPr txBox="1"/>
              <p:nvPr/>
            </p:nvSpPr>
            <p:spPr>
              <a:xfrm>
                <a:off x="1561150" y="4448291"/>
                <a:ext cx="950881" cy="343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9000">
                          <a:srgbClr val="FBE6C4">
                            <a:lumMod val="75000"/>
                          </a:srgbClr>
                        </a:gs>
                        <a:gs pos="100000">
                          <a:srgbClr val="FBE6C4">
                            <a:lumMod val="50000"/>
                          </a:srgbClr>
                        </a:gs>
                        <a:gs pos="20000">
                          <a:srgbClr val="FBE6C4"/>
                        </a:gs>
                        <a:gs pos="0">
                          <a:srgbClr val="FBE6C4">
                            <a:lumMod val="75000"/>
                          </a:srgbClr>
                        </a:gs>
                      </a:gsLst>
                      <a:lin ang="5400000" scaled="0"/>
                    </a:gradFill>
                    <a:effectLst>
                      <a:outerShdw blurRad="152400" dist="152400" dir="2700000" algn="ctr" rotWithShape="0">
                        <a:prstClr val="black">
                          <a:lumMod val="95000"/>
                          <a:lumOff val="5000"/>
                          <a:alpha val="20000"/>
                        </a:prstClr>
                      </a:outerShdw>
                    </a:effectLst>
                    <a:uLnTx/>
                    <a:uFillTx/>
                    <a:latin typeface="微软雅黑"/>
                    <a:ea typeface="微软雅黑"/>
                    <a:cs typeface="微软雅黑" panose="020B0503020204020204" pitchFamily="34" charset="-122"/>
                  </a:rPr>
                  <a:t>46</a:t>
                </a:r>
                <a:r>
                  <a:rPr kumimoji="0" lang="en-US" altLang="zh-CN" sz="12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9000">
                          <a:srgbClr val="FBE6C4">
                            <a:lumMod val="75000"/>
                          </a:srgbClr>
                        </a:gs>
                        <a:gs pos="100000">
                          <a:srgbClr val="FBE6C4">
                            <a:lumMod val="50000"/>
                          </a:srgbClr>
                        </a:gs>
                        <a:gs pos="20000">
                          <a:srgbClr val="FBE6C4"/>
                        </a:gs>
                        <a:gs pos="0">
                          <a:srgbClr val="FBE6C4">
                            <a:lumMod val="75000"/>
                          </a:srgbClr>
                        </a:gs>
                      </a:gsLst>
                      <a:lin ang="5400000" scaled="0"/>
                    </a:gradFill>
                    <a:effectLst>
                      <a:outerShdw blurRad="152400" dist="152400" dir="2700000" algn="ctr" rotWithShape="0">
                        <a:prstClr val="black">
                          <a:lumMod val="95000"/>
                          <a:lumOff val="5000"/>
                          <a:alpha val="20000"/>
                        </a:prstClr>
                      </a:outerShdw>
                    </a:effectLst>
                    <a:uLnTx/>
                    <a:uFillTx/>
                    <a:latin typeface="微软雅黑"/>
                    <a:ea typeface="微软雅黑"/>
                    <a:cs typeface="微软雅黑" panose="020B0503020204020204" pitchFamily="34" charset="-122"/>
                  </a:rPr>
                  <a:t>%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9000">
                        <a:srgbClr val="FBE6C4">
                          <a:lumMod val="75000"/>
                        </a:srgbClr>
                      </a:gs>
                      <a:gs pos="100000">
                        <a:srgbClr val="FBE6C4">
                          <a:lumMod val="50000"/>
                        </a:srgbClr>
                      </a:gs>
                      <a:gs pos="20000">
                        <a:srgbClr val="FBE6C4"/>
                      </a:gs>
                      <a:gs pos="0">
                        <a:srgbClr val="FBE6C4">
                          <a:lumMod val="75000"/>
                        </a:srgbClr>
                      </a:gs>
                    </a:gsLst>
                    <a:lin ang="5400000" scaled="0"/>
                  </a:gradFill>
                  <a:effectLst>
                    <a:outerShdw blurRad="152400" dist="152400" dir="2700000" algn="ctr" rotWithShape="0">
                      <a:prstClr val="black">
                        <a:lumMod val="95000"/>
                        <a:lumOff val="5000"/>
                        <a:alpha val="20000"/>
                      </a:prstClr>
                    </a:outerShdw>
                  </a:effectLst>
                  <a:uLnTx/>
                  <a:uFillTx/>
                  <a:latin typeface="微软雅黑"/>
                  <a:ea typeface="微软雅黑"/>
                  <a:cs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数据04"/>
          <p:cNvSpPr txBox="1"/>
          <p:nvPr/>
        </p:nvSpPr>
        <p:spPr>
          <a:xfrm>
            <a:off x="8892322" y="4510296"/>
            <a:ext cx="156646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8</a:t>
            </a: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8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%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8" name="数据03"/>
          <p:cNvSpPr txBox="1"/>
          <p:nvPr/>
        </p:nvSpPr>
        <p:spPr>
          <a:xfrm>
            <a:off x="5890888" y="4510296"/>
            <a:ext cx="156646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9</a:t>
            </a: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8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%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6" name="数据02"/>
          <p:cNvSpPr txBox="1"/>
          <p:nvPr/>
        </p:nvSpPr>
        <p:spPr>
          <a:xfrm>
            <a:off x="8892322" y="2743939"/>
            <a:ext cx="156646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defRPr sz="3600" b="1">
                <a:gradFill>
                  <a:gsLst>
                    <a:gs pos="89000">
                      <a:schemeClr val="accent2">
                        <a:lumMod val="75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  <a:gs pos="20000">
                      <a:schemeClr val="accent2"/>
                    </a:gs>
                    <a:gs pos="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schemeClr val="tx1">
                      <a:lumMod val="95000"/>
                      <a:lumOff val="5000"/>
                      <a:alpha val="20000"/>
                    </a:schemeClr>
                  </a:outerShdw>
                </a:effectLst>
                <a:cs typeface="阿里巴巴普惠体 Medium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5</a:t>
            </a: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0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W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4" name="数据01"/>
          <p:cNvSpPr txBox="1"/>
          <p:nvPr/>
        </p:nvSpPr>
        <p:spPr>
          <a:xfrm>
            <a:off x="5566362" y="2743939"/>
            <a:ext cx="221551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1,000+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41" name="正文07"/>
          <p:cNvSpPr txBox="1"/>
          <p:nvPr/>
        </p:nvSpPr>
        <p:spPr>
          <a:xfrm>
            <a:off x="8862310" y="5153803"/>
            <a:ext cx="1626487" cy="58159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这里输入文本内容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正文06"/>
          <p:cNvSpPr txBox="1"/>
          <p:nvPr/>
        </p:nvSpPr>
        <p:spPr>
          <a:xfrm>
            <a:off x="5860876" y="5153803"/>
            <a:ext cx="1626487" cy="58159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这里输入文本内容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正文05"/>
          <p:cNvSpPr txBox="1"/>
          <p:nvPr/>
        </p:nvSpPr>
        <p:spPr>
          <a:xfrm>
            <a:off x="8862310" y="3387446"/>
            <a:ext cx="1626487" cy="4549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这里输入文本内容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正文04"/>
          <p:cNvSpPr txBox="1"/>
          <p:nvPr/>
        </p:nvSpPr>
        <p:spPr>
          <a:xfrm>
            <a:off x="5860876" y="3387446"/>
            <a:ext cx="1626487" cy="4549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这里输入文本内容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8" name="正文03"/>
          <p:cNvSpPr txBox="1"/>
          <p:nvPr/>
        </p:nvSpPr>
        <p:spPr>
          <a:xfrm>
            <a:off x="3166547" y="5224620"/>
            <a:ext cx="913316" cy="4276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这里输入你的文本内容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7" name="正文02"/>
          <p:cNvSpPr txBox="1"/>
          <p:nvPr/>
        </p:nvSpPr>
        <p:spPr>
          <a:xfrm>
            <a:off x="1598715" y="5224620"/>
            <a:ext cx="913316" cy="4276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</a:t>
            </a: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这里输入你的文本内容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FBE6C4">
                  <a:lumMod val="9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8" name="正文01"/>
          <p:cNvSpPr txBox="1"/>
          <p:nvPr/>
        </p:nvSpPr>
        <p:spPr>
          <a:xfrm>
            <a:off x="1561150" y="2673621"/>
            <a:ext cx="2643873" cy="103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在这里输入你的文本内容，输入与该关键词或标题相关的内容；在这里输入你的文本内容，输入与该关键词或标题相关的内容；</a:t>
            </a:r>
          </a:p>
        </p:txBody>
      </p:sp>
      <p:sp>
        <p:nvSpPr>
          <p:cNvPr id="37" name="小标题02"/>
          <p:cNvSpPr txBox="1"/>
          <p:nvPr/>
        </p:nvSpPr>
        <p:spPr>
          <a:xfrm>
            <a:off x="6899585" y="1754924"/>
            <a:ext cx="2255990" cy="332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关键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KPI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指标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6" name="小标题01"/>
          <p:cNvSpPr txBox="1"/>
          <p:nvPr/>
        </p:nvSpPr>
        <p:spPr>
          <a:xfrm>
            <a:off x="2030878" y="1754924"/>
            <a:ext cx="1526804" cy="3323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活动指标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0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活动指标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序号"/>
          <p:cNvSpPr txBox="1"/>
          <p:nvPr/>
        </p:nvSpPr>
        <p:spPr>
          <a:xfrm>
            <a:off x="4942114" y="685298"/>
            <a:ext cx="2286000" cy="144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50000"/>
                  </a:srgbClr>
                </a:solidFill>
                <a:effectLst>
                  <a:outerShdw blurRad="152400" dist="762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贰</a:t>
            </a:r>
            <a:endParaRPr kumimoji="0" lang="en-US" altLang="zh-CN" sz="8800" b="1" i="0" u="none" strike="noStrike" kern="1200" cap="none" spc="0" normalizeH="0" baseline="0" noProof="0">
              <a:ln>
                <a:noFill/>
              </a:ln>
              <a:solidFill>
                <a:srgbClr val="FBE6C4">
                  <a:lumMod val="50000"/>
                </a:srgbClr>
              </a:solidFill>
              <a:effectLst>
                <a:outerShdw blurRad="152400" dist="762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5" name="英文"/>
          <p:cNvSpPr txBox="1"/>
          <p:nvPr/>
        </p:nvSpPr>
        <p:spPr>
          <a:xfrm>
            <a:off x="3280410" y="3876352"/>
            <a:ext cx="563118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ACTIVITY  FORM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6" name="章节标题"/>
          <p:cNvSpPr txBox="1"/>
          <p:nvPr/>
        </p:nvSpPr>
        <p:spPr>
          <a:xfrm>
            <a:off x="3139442" y="4014852"/>
            <a:ext cx="5913118" cy="1446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FBE6C4">
                        <a:lumMod val="50000"/>
                      </a:srgbClr>
                    </a:gs>
                    <a:gs pos="89000">
                      <a:srgbClr val="FBE6C4">
                        <a:lumMod val="75000"/>
                      </a:srgbClr>
                    </a:gs>
                    <a:gs pos="22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活动形式</a:t>
            </a:r>
            <a:endParaRPr kumimoji="0" lang="en-US" altLang="zh-CN" sz="8800" b="1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FBE6C4">
                      <a:lumMod val="50000"/>
                    </a:srgbClr>
                  </a:gs>
                  <a:gs pos="89000">
                    <a:srgbClr val="FBE6C4">
                      <a:lumMod val="75000"/>
                    </a:srgbClr>
                  </a:gs>
                  <a:gs pos="22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框04"/>
          <p:cNvGrpSpPr/>
          <p:nvPr/>
        </p:nvGrpSpPr>
        <p:grpSpPr>
          <a:xfrm>
            <a:off x="8926112" y="2010735"/>
            <a:ext cx="2833462" cy="3789262"/>
            <a:chOff x="8926112" y="2010735"/>
            <a:chExt cx="2833462" cy="3789262"/>
          </a:xfrm>
        </p:grpSpPr>
        <p:sp>
          <p:nvSpPr>
            <p:cNvPr id="17" name="云02"/>
            <p:cNvSpPr/>
            <p:nvPr/>
          </p:nvSpPr>
          <p:spPr>
            <a:xfrm rot="16200000" flipH="1">
              <a:off x="11196535" y="3693905"/>
              <a:ext cx="768770" cy="357309"/>
            </a:xfrm>
            <a:custGeom>
              <a:avLst/>
              <a:gdLst>
                <a:gd name="connsiteX0" fmla="*/ 0 w 1140697"/>
                <a:gd name="connsiteY0" fmla="*/ 156724 h 439507"/>
                <a:gd name="connsiteX1" fmla="*/ 270474 w 1140697"/>
                <a:gd name="connsiteY1" fmla="*/ 0 h 439507"/>
                <a:gd name="connsiteX2" fmla="*/ 870222 w 1140697"/>
                <a:gd name="connsiteY2" fmla="*/ 0 h 439507"/>
                <a:gd name="connsiteX3" fmla="*/ 1140697 w 1140697"/>
                <a:gd name="connsiteY3" fmla="*/ 156724 h 439507"/>
                <a:gd name="connsiteX4" fmla="*/ 870222 w 1140697"/>
                <a:gd name="connsiteY4" fmla="*/ 313447 h 439507"/>
                <a:gd name="connsiteX5" fmla="*/ 848911 w 1140697"/>
                <a:gd name="connsiteY5" fmla="*/ 313447 h 439507"/>
                <a:gd name="connsiteX6" fmla="*/ 841240 w 1140697"/>
                <a:gd name="connsiteY6" fmla="*/ 335464 h 439507"/>
                <a:gd name="connsiteX7" fmla="*/ 570348 w 1140697"/>
                <a:gd name="connsiteY7" fmla="*/ 439507 h 439507"/>
                <a:gd name="connsiteX8" fmla="*/ 299457 w 1140697"/>
                <a:gd name="connsiteY8" fmla="*/ 335464 h 439507"/>
                <a:gd name="connsiteX9" fmla="*/ 291786 w 1140697"/>
                <a:gd name="connsiteY9" fmla="*/ 313447 h 439507"/>
                <a:gd name="connsiteX10" fmla="*/ 270474 w 1140697"/>
                <a:gd name="connsiteY10" fmla="*/ 313447 h 439507"/>
                <a:gd name="connsiteX11" fmla="*/ 0 w 1140697"/>
                <a:gd name="connsiteY11" fmla="*/ 156724 h 43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97" h="439507">
                  <a:moveTo>
                    <a:pt x="0" y="156724"/>
                  </a:moveTo>
                  <a:cubicBezTo>
                    <a:pt x="0" y="70168"/>
                    <a:pt x="121095" y="0"/>
                    <a:pt x="270474" y="0"/>
                  </a:cubicBezTo>
                  <a:lnTo>
                    <a:pt x="870222" y="0"/>
                  </a:lnTo>
                  <a:cubicBezTo>
                    <a:pt x="1019601" y="0"/>
                    <a:pt x="1140697" y="70168"/>
                    <a:pt x="1140697" y="156724"/>
                  </a:cubicBezTo>
                  <a:cubicBezTo>
                    <a:pt x="1140697" y="243279"/>
                    <a:pt x="1019601" y="313447"/>
                    <a:pt x="870222" y="313447"/>
                  </a:cubicBezTo>
                  <a:lnTo>
                    <a:pt x="848911" y="313447"/>
                  </a:lnTo>
                  <a:lnTo>
                    <a:pt x="841240" y="335464"/>
                  </a:lnTo>
                  <a:cubicBezTo>
                    <a:pt x="796608" y="396605"/>
                    <a:pt x="692124" y="439507"/>
                    <a:pt x="570348" y="439507"/>
                  </a:cubicBezTo>
                  <a:cubicBezTo>
                    <a:pt x="448572" y="439507"/>
                    <a:pt x="344089" y="396605"/>
                    <a:pt x="299457" y="335464"/>
                  </a:cubicBezTo>
                  <a:lnTo>
                    <a:pt x="291786" y="313447"/>
                  </a:lnTo>
                  <a:lnTo>
                    <a:pt x="270474" y="313447"/>
                  </a:lnTo>
                  <a:cubicBezTo>
                    <a:pt x="121095" y="313447"/>
                    <a:pt x="0" y="243279"/>
                    <a:pt x="0" y="1567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" name="框04"/>
            <p:cNvSpPr/>
            <p:nvPr/>
          </p:nvSpPr>
          <p:spPr>
            <a:xfrm rot="5400000">
              <a:off x="8317485" y="2619362"/>
              <a:ext cx="3789262" cy="2572007"/>
            </a:xfrm>
            <a:custGeom>
              <a:avLst/>
              <a:gdLst>
                <a:gd name="connsiteX0" fmla="*/ 0 w 4326997"/>
                <a:gd name="connsiteY0" fmla="*/ 2692572 h 3354935"/>
                <a:gd name="connsiteX1" fmla="*/ 0 w 4326997"/>
                <a:gd name="connsiteY1" fmla="*/ 224052 h 3354935"/>
                <a:gd name="connsiteX2" fmla="*/ 40217 w 4326997"/>
                <a:gd name="connsiteY2" fmla="*/ 211949 h 3354935"/>
                <a:gd name="connsiteX3" fmla="*/ 204720 w 4326997"/>
                <a:gd name="connsiteY3" fmla="*/ 17503 h 3354935"/>
                <a:gd name="connsiteX4" fmla="*/ 206540 w 4326997"/>
                <a:gd name="connsiteY4" fmla="*/ 0 h 3354935"/>
                <a:gd name="connsiteX5" fmla="*/ 4126143 w 4326997"/>
                <a:gd name="connsiteY5" fmla="*/ 0 h 3354935"/>
                <a:gd name="connsiteX6" fmla="*/ 4127963 w 4326997"/>
                <a:gd name="connsiteY6" fmla="*/ 17503 h 3354935"/>
                <a:gd name="connsiteX7" fmla="*/ 4292465 w 4326997"/>
                <a:gd name="connsiteY7" fmla="*/ 211949 h 3354935"/>
                <a:gd name="connsiteX8" fmla="*/ 4326996 w 4326997"/>
                <a:gd name="connsiteY8" fmla="*/ 222341 h 3354935"/>
                <a:gd name="connsiteX9" fmla="*/ 4326996 w 4326997"/>
                <a:gd name="connsiteY9" fmla="*/ 666250 h 3354935"/>
                <a:gd name="connsiteX10" fmla="*/ 4326997 w 4326997"/>
                <a:gd name="connsiteY10" fmla="*/ 666250 h 3354935"/>
                <a:gd name="connsiteX11" fmla="*/ 4326997 w 4326997"/>
                <a:gd name="connsiteY11" fmla="*/ 3138192 h 3354935"/>
                <a:gd name="connsiteX12" fmla="*/ 4292466 w 4326997"/>
                <a:gd name="connsiteY12" fmla="*/ 3148584 h 3354935"/>
                <a:gd name="connsiteX13" fmla="*/ 4127964 w 4326997"/>
                <a:gd name="connsiteY13" fmla="*/ 3343029 h 3354935"/>
                <a:gd name="connsiteX14" fmla="*/ 4126726 w 4326997"/>
                <a:gd name="connsiteY14" fmla="*/ 3354935 h 3354935"/>
                <a:gd name="connsiteX15" fmla="*/ 205958 w 4326997"/>
                <a:gd name="connsiteY15" fmla="*/ 3354935 h 3354935"/>
                <a:gd name="connsiteX16" fmla="*/ 204720 w 4326997"/>
                <a:gd name="connsiteY16" fmla="*/ 3343029 h 3354935"/>
                <a:gd name="connsiteX17" fmla="*/ 40218 w 4326997"/>
                <a:gd name="connsiteY17" fmla="*/ 3148584 h 3354935"/>
                <a:gd name="connsiteX18" fmla="*/ 1 w 4326997"/>
                <a:gd name="connsiteY18" fmla="*/ 3136480 h 3354935"/>
                <a:gd name="connsiteX19" fmla="*/ 1 w 4326997"/>
                <a:gd name="connsiteY19" fmla="*/ 2692573 h 33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26997" h="3354935">
                  <a:moveTo>
                    <a:pt x="0" y="2692572"/>
                  </a:moveTo>
                  <a:lnTo>
                    <a:pt x="0" y="224052"/>
                  </a:lnTo>
                  <a:lnTo>
                    <a:pt x="40217" y="211949"/>
                  </a:lnTo>
                  <a:cubicBezTo>
                    <a:pt x="123548" y="177779"/>
                    <a:pt x="186163" y="105421"/>
                    <a:pt x="204720" y="17503"/>
                  </a:cubicBezTo>
                  <a:lnTo>
                    <a:pt x="206540" y="0"/>
                  </a:lnTo>
                  <a:lnTo>
                    <a:pt x="4126143" y="0"/>
                  </a:lnTo>
                  <a:lnTo>
                    <a:pt x="4127963" y="17503"/>
                  </a:lnTo>
                  <a:cubicBezTo>
                    <a:pt x="4146519" y="105421"/>
                    <a:pt x="4209134" y="177779"/>
                    <a:pt x="4292465" y="211949"/>
                  </a:cubicBezTo>
                  <a:lnTo>
                    <a:pt x="4326996" y="222341"/>
                  </a:lnTo>
                  <a:lnTo>
                    <a:pt x="4326996" y="666250"/>
                  </a:lnTo>
                  <a:lnTo>
                    <a:pt x="4326997" y="666250"/>
                  </a:lnTo>
                  <a:lnTo>
                    <a:pt x="4326997" y="3138192"/>
                  </a:lnTo>
                  <a:lnTo>
                    <a:pt x="4292466" y="3148584"/>
                  </a:lnTo>
                  <a:cubicBezTo>
                    <a:pt x="4209135" y="3182754"/>
                    <a:pt x="4146520" y="3255112"/>
                    <a:pt x="4127964" y="3343029"/>
                  </a:cubicBezTo>
                  <a:lnTo>
                    <a:pt x="4126726" y="3354935"/>
                  </a:lnTo>
                  <a:lnTo>
                    <a:pt x="205958" y="3354935"/>
                  </a:lnTo>
                  <a:lnTo>
                    <a:pt x="204720" y="3343029"/>
                  </a:lnTo>
                  <a:cubicBezTo>
                    <a:pt x="186164" y="3255112"/>
                    <a:pt x="123549" y="3182754"/>
                    <a:pt x="40218" y="3148584"/>
                  </a:cubicBezTo>
                  <a:lnTo>
                    <a:pt x="1" y="3136480"/>
                  </a:lnTo>
                  <a:lnTo>
                    <a:pt x="1" y="269257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表头04"/>
            <p:cNvSpPr/>
            <p:nvPr/>
          </p:nvSpPr>
          <p:spPr>
            <a:xfrm>
              <a:off x="9292754" y="3239925"/>
              <a:ext cx="1783395" cy="432659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" name="框03"/>
          <p:cNvGrpSpPr/>
          <p:nvPr/>
        </p:nvGrpSpPr>
        <p:grpSpPr>
          <a:xfrm>
            <a:off x="6182034" y="2010732"/>
            <a:ext cx="2572007" cy="3789264"/>
            <a:chOff x="6182034" y="2010732"/>
            <a:chExt cx="2572007" cy="3789264"/>
          </a:xfrm>
        </p:grpSpPr>
        <p:sp>
          <p:nvSpPr>
            <p:cNvPr id="14" name="框03"/>
            <p:cNvSpPr/>
            <p:nvPr/>
          </p:nvSpPr>
          <p:spPr>
            <a:xfrm rot="5400000">
              <a:off x="5573406" y="2619360"/>
              <a:ext cx="3789264" cy="2572007"/>
            </a:xfrm>
            <a:custGeom>
              <a:avLst/>
              <a:gdLst>
                <a:gd name="connsiteX0" fmla="*/ 0 w 4326997"/>
                <a:gd name="connsiteY0" fmla="*/ 2692572 h 3354935"/>
                <a:gd name="connsiteX1" fmla="*/ 0 w 4326997"/>
                <a:gd name="connsiteY1" fmla="*/ 224052 h 3354935"/>
                <a:gd name="connsiteX2" fmla="*/ 40217 w 4326997"/>
                <a:gd name="connsiteY2" fmla="*/ 211949 h 3354935"/>
                <a:gd name="connsiteX3" fmla="*/ 204720 w 4326997"/>
                <a:gd name="connsiteY3" fmla="*/ 17503 h 3354935"/>
                <a:gd name="connsiteX4" fmla="*/ 206540 w 4326997"/>
                <a:gd name="connsiteY4" fmla="*/ 0 h 3354935"/>
                <a:gd name="connsiteX5" fmla="*/ 4126143 w 4326997"/>
                <a:gd name="connsiteY5" fmla="*/ 0 h 3354935"/>
                <a:gd name="connsiteX6" fmla="*/ 4127963 w 4326997"/>
                <a:gd name="connsiteY6" fmla="*/ 17503 h 3354935"/>
                <a:gd name="connsiteX7" fmla="*/ 4292465 w 4326997"/>
                <a:gd name="connsiteY7" fmla="*/ 211949 h 3354935"/>
                <a:gd name="connsiteX8" fmla="*/ 4326996 w 4326997"/>
                <a:gd name="connsiteY8" fmla="*/ 222341 h 3354935"/>
                <a:gd name="connsiteX9" fmla="*/ 4326996 w 4326997"/>
                <a:gd name="connsiteY9" fmla="*/ 666250 h 3354935"/>
                <a:gd name="connsiteX10" fmla="*/ 4326997 w 4326997"/>
                <a:gd name="connsiteY10" fmla="*/ 666250 h 3354935"/>
                <a:gd name="connsiteX11" fmla="*/ 4326997 w 4326997"/>
                <a:gd name="connsiteY11" fmla="*/ 3138192 h 3354935"/>
                <a:gd name="connsiteX12" fmla="*/ 4292466 w 4326997"/>
                <a:gd name="connsiteY12" fmla="*/ 3148584 h 3354935"/>
                <a:gd name="connsiteX13" fmla="*/ 4127964 w 4326997"/>
                <a:gd name="connsiteY13" fmla="*/ 3343029 h 3354935"/>
                <a:gd name="connsiteX14" fmla="*/ 4126726 w 4326997"/>
                <a:gd name="connsiteY14" fmla="*/ 3354935 h 3354935"/>
                <a:gd name="connsiteX15" fmla="*/ 205958 w 4326997"/>
                <a:gd name="connsiteY15" fmla="*/ 3354935 h 3354935"/>
                <a:gd name="connsiteX16" fmla="*/ 204720 w 4326997"/>
                <a:gd name="connsiteY16" fmla="*/ 3343029 h 3354935"/>
                <a:gd name="connsiteX17" fmla="*/ 40218 w 4326997"/>
                <a:gd name="connsiteY17" fmla="*/ 3148584 h 3354935"/>
                <a:gd name="connsiteX18" fmla="*/ 1 w 4326997"/>
                <a:gd name="connsiteY18" fmla="*/ 3136480 h 3354935"/>
                <a:gd name="connsiteX19" fmla="*/ 1 w 4326997"/>
                <a:gd name="connsiteY19" fmla="*/ 2692573 h 33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26997" h="3354935">
                  <a:moveTo>
                    <a:pt x="0" y="2692572"/>
                  </a:moveTo>
                  <a:lnTo>
                    <a:pt x="0" y="224052"/>
                  </a:lnTo>
                  <a:lnTo>
                    <a:pt x="40217" y="211949"/>
                  </a:lnTo>
                  <a:cubicBezTo>
                    <a:pt x="123548" y="177779"/>
                    <a:pt x="186163" y="105421"/>
                    <a:pt x="204720" y="17503"/>
                  </a:cubicBezTo>
                  <a:lnTo>
                    <a:pt x="206540" y="0"/>
                  </a:lnTo>
                  <a:lnTo>
                    <a:pt x="4126143" y="0"/>
                  </a:lnTo>
                  <a:lnTo>
                    <a:pt x="4127963" y="17503"/>
                  </a:lnTo>
                  <a:cubicBezTo>
                    <a:pt x="4146519" y="105421"/>
                    <a:pt x="4209134" y="177779"/>
                    <a:pt x="4292465" y="211949"/>
                  </a:cubicBezTo>
                  <a:lnTo>
                    <a:pt x="4326996" y="222341"/>
                  </a:lnTo>
                  <a:lnTo>
                    <a:pt x="4326996" y="666250"/>
                  </a:lnTo>
                  <a:lnTo>
                    <a:pt x="4326997" y="666250"/>
                  </a:lnTo>
                  <a:lnTo>
                    <a:pt x="4326997" y="3138192"/>
                  </a:lnTo>
                  <a:lnTo>
                    <a:pt x="4292466" y="3148584"/>
                  </a:lnTo>
                  <a:cubicBezTo>
                    <a:pt x="4209135" y="3182754"/>
                    <a:pt x="4146520" y="3255112"/>
                    <a:pt x="4127964" y="3343029"/>
                  </a:cubicBezTo>
                  <a:lnTo>
                    <a:pt x="4126726" y="3354935"/>
                  </a:lnTo>
                  <a:lnTo>
                    <a:pt x="205958" y="3354935"/>
                  </a:lnTo>
                  <a:lnTo>
                    <a:pt x="204720" y="3343029"/>
                  </a:lnTo>
                  <a:cubicBezTo>
                    <a:pt x="186164" y="3255112"/>
                    <a:pt x="123549" y="3182754"/>
                    <a:pt x="40218" y="3148584"/>
                  </a:cubicBezTo>
                  <a:lnTo>
                    <a:pt x="1" y="3136480"/>
                  </a:lnTo>
                  <a:lnTo>
                    <a:pt x="1" y="269257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表头03"/>
            <p:cNvSpPr/>
            <p:nvPr/>
          </p:nvSpPr>
          <p:spPr>
            <a:xfrm>
              <a:off x="6562509" y="3239925"/>
              <a:ext cx="1783395" cy="432659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5" name="框02"/>
          <p:cNvGrpSpPr/>
          <p:nvPr/>
        </p:nvGrpSpPr>
        <p:grpSpPr>
          <a:xfrm>
            <a:off x="3437958" y="2010730"/>
            <a:ext cx="2572007" cy="3789265"/>
            <a:chOff x="3437958" y="2010730"/>
            <a:chExt cx="2572007" cy="3789265"/>
          </a:xfrm>
        </p:grpSpPr>
        <p:sp>
          <p:nvSpPr>
            <p:cNvPr id="13" name="框02"/>
            <p:cNvSpPr/>
            <p:nvPr/>
          </p:nvSpPr>
          <p:spPr>
            <a:xfrm rot="5400000">
              <a:off x="2829329" y="2619359"/>
              <a:ext cx="3789265" cy="2572007"/>
            </a:xfrm>
            <a:custGeom>
              <a:avLst/>
              <a:gdLst>
                <a:gd name="connsiteX0" fmla="*/ 0 w 4326997"/>
                <a:gd name="connsiteY0" fmla="*/ 2692572 h 3354935"/>
                <a:gd name="connsiteX1" fmla="*/ 0 w 4326997"/>
                <a:gd name="connsiteY1" fmla="*/ 224052 h 3354935"/>
                <a:gd name="connsiteX2" fmla="*/ 40217 w 4326997"/>
                <a:gd name="connsiteY2" fmla="*/ 211949 h 3354935"/>
                <a:gd name="connsiteX3" fmla="*/ 204720 w 4326997"/>
                <a:gd name="connsiteY3" fmla="*/ 17503 h 3354935"/>
                <a:gd name="connsiteX4" fmla="*/ 206540 w 4326997"/>
                <a:gd name="connsiteY4" fmla="*/ 0 h 3354935"/>
                <a:gd name="connsiteX5" fmla="*/ 4126143 w 4326997"/>
                <a:gd name="connsiteY5" fmla="*/ 0 h 3354935"/>
                <a:gd name="connsiteX6" fmla="*/ 4127963 w 4326997"/>
                <a:gd name="connsiteY6" fmla="*/ 17503 h 3354935"/>
                <a:gd name="connsiteX7" fmla="*/ 4292465 w 4326997"/>
                <a:gd name="connsiteY7" fmla="*/ 211949 h 3354935"/>
                <a:gd name="connsiteX8" fmla="*/ 4326996 w 4326997"/>
                <a:gd name="connsiteY8" fmla="*/ 222341 h 3354935"/>
                <a:gd name="connsiteX9" fmla="*/ 4326996 w 4326997"/>
                <a:gd name="connsiteY9" fmla="*/ 666250 h 3354935"/>
                <a:gd name="connsiteX10" fmla="*/ 4326997 w 4326997"/>
                <a:gd name="connsiteY10" fmla="*/ 666250 h 3354935"/>
                <a:gd name="connsiteX11" fmla="*/ 4326997 w 4326997"/>
                <a:gd name="connsiteY11" fmla="*/ 3138192 h 3354935"/>
                <a:gd name="connsiteX12" fmla="*/ 4292466 w 4326997"/>
                <a:gd name="connsiteY12" fmla="*/ 3148584 h 3354935"/>
                <a:gd name="connsiteX13" fmla="*/ 4127964 w 4326997"/>
                <a:gd name="connsiteY13" fmla="*/ 3343029 h 3354935"/>
                <a:gd name="connsiteX14" fmla="*/ 4126726 w 4326997"/>
                <a:gd name="connsiteY14" fmla="*/ 3354935 h 3354935"/>
                <a:gd name="connsiteX15" fmla="*/ 205958 w 4326997"/>
                <a:gd name="connsiteY15" fmla="*/ 3354935 h 3354935"/>
                <a:gd name="connsiteX16" fmla="*/ 204720 w 4326997"/>
                <a:gd name="connsiteY16" fmla="*/ 3343029 h 3354935"/>
                <a:gd name="connsiteX17" fmla="*/ 40218 w 4326997"/>
                <a:gd name="connsiteY17" fmla="*/ 3148584 h 3354935"/>
                <a:gd name="connsiteX18" fmla="*/ 1 w 4326997"/>
                <a:gd name="connsiteY18" fmla="*/ 3136480 h 3354935"/>
                <a:gd name="connsiteX19" fmla="*/ 1 w 4326997"/>
                <a:gd name="connsiteY19" fmla="*/ 2692573 h 33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26997" h="3354935">
                  <a:moveTo>
                    <a:pt x="0" y="2692572"/>
                  </a:moveTo>
                  <a:lnTo>
                    <a:pt x="0" y="224052"/>
                  </a:lnTo>
                  <a:lnTo>
                    <a:pt x="40217" y="211949"/>
                  </a:lnTo>
                  <a:cubicBezTo>
                    <a:pt x="123548" y="177779"/>
                    <a:pt x="186163" y="105421"/>
                    <a:pt x="204720" y="17503"/>
                  </a:cubicBezTo>
                  <a:lnTo>
                    <a:pt x="206540" y="0"/>
                  </a:lnTo>
                  <a:lnTo>
                    <a:pt x="4126143" y="0"/>
                  </a:lnTo>
                  <a:lnTo>
                    <a:pt x="4127963" y="17503"/>
                  </a:lnTo>
                  <a:cubicBezTo>
                    <a:pt x="4146519" y="105421"/>
                    <a:pt x="4209134" y="177779"/>
                    <a:pt x="4292465" y="211949"/>
                  </a:cubicBezTo>
                  <a:lnTo>
                    <a:pt x="4326996" y="222341"/>
                  </a:lnTo>
                  <a:lnTo>
                    <a:pt x="4326996" y="666250"/>
                  </a:lnTo>
                  <a:lnTo>
                    <a:pt x="4326997" y="666250"/>
                  </a:lnTo>
                  <a:lnTo>
                    <a:pt x="4326997" y="3138192"/>
                  </a:lnTo>
                  <a:lnTo>
                    <a:pt x="4292466" y="3148584"/>
                  </a:lnTo>
                  <a:cubicBezTo>
                    <a:pt x="4209135" y="3182754"/>
                    <a:pt x="4146520" y="3255112"/>
                    <a:pt x="4127964" y="3343029"/>
                  </a:cubicBezTo>
                  <a:lnTo>
                    <a:pt x="4126726" y="3354935"/>
                  </a:lnTo>
                  <a:lnTo>
                    <a:pt x="205958" y="3354935"/>
                  </a:lnTo>
                  <a:lnTo>
                    <a:pt x="204720" y="3343029"/>
                  </a:lnTo>
                  <a:cubicBezTo>
                    <a:pt x="186164" y="3255112"/>
                    <a:pt x="123549" y="3182754"/>
                    <a:pt x="40218" y="3148584"/>
                  </a:cubicBezTo>
                  <a:lnTo>
                    <a:pt x="1" y="3136480"/>
                  </a:lnTo>
                  <a:lnTo>
                    <a:pt x="1" y="269257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表头02"/>
            <p:cNvSpPr/>
            <p:nvPr/>
          </p:nvSpPr>
          <p:spPr>
            <a:xfrm>
              <a:off x="3832264" y="3239925"/>
              <a:ext cx="1783395" cy="432659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6" name="框01"/>
          <p:cNvGrpSpPr/>
          <p:nvPr/>
        </p:nvGrpSpPr>
        <p:grpSpPr>
          <a:xfrm>
            <a:off x="445769" y="2010731"/>
            <a:ext cx="2820119" cy="3789263"/>
            <a:chOff x="445769" y="2010731"/>
            <a:chExt cx="2820119" cy="3789263"/>
          </a:xfrm>
        </p:grpSpPr>
        <p:sp>
          <p:nvSpPr>
            <p:cNvPr id="16" name="云01"/>
            <p:cNvSpPr/>
            <p:nvPr/>
          </p:nvSpPr>
          <p:spPr>
            <a:xfrm rot="5400000">
              <a:off x="240039" y="3693904"/>
              <a:ext cx="768770" cy="357309"/>
            </a:xfrm>
            <a:custGeom>
              <a:avLst/>
              <a:gdLst>
                <a:gd name="connsiteX0" fmla="*/ 0 w 1140697"/>
                <a:gd name="connsiteY0" fmla="*/ 156724 h 439507"/>
                <a:gd name="connsiteX1" fmla="*/ 270474 w 1140697"/>
                <a:gd name="connsiteY1" fmla="*/ 0 h 439507"/>
                <a:gd name="connsiteX2" fmla="*/ 870222 w 1140697"/>
                <a:gd name="connsiteY2" fmla="*/ 0 h 439507"/>
                <a:gd name="connsiteX3" fmla="*/ 1140697 w 1140697"/>
                <a:gd name="connsiteY3" fmla="*/ 156724 h 439507"/>
                <a:gd name="connsiteX4" fmla="*/ 870222 w 1140697"/>
                <a:gd name="connsiteY4" fmla="*/ 313447 h 439507"/>
                <a:gd name="connsiteX5" fmla="*/ 848911 w 1140697"/>
                <a:gd name="connsiteY5" fmla="*/ 313447 h 439507"/>
                <a:gd name="connsiteX6" fmla="*/ 841240 w 1140697"/>
                <a:gd name="connsiteY6" fmla="*/ 335464 h 439507"/>
                <a:gd name="connsiteX7" fmla="*/ 570348 w 1140697"/>
                <a:gd name="connsiteY7" fmla="*/ 439507 h 439507"/>
                <a:gd name="connsiteX8" fmla="*/ 299457 w 1140697"/>
                <a:gd name="connsiteY8" fmla="*/ 335464 h 439507"/>
                <a:gd name="connsiteX9" fmla="*/ 291786 w 1140697"/>
                <a:gd name="connsiteY9" fmla="*/ 313447 h 439507"/>
                <a:gd name="connsiteX10" fmla="*/ 270474 w 1140697"/>
                <a:gd name="connsiteY10" fmla="*/ 313447 h 439507"/>
                <a:gd name="connsiteX11" fmla="*/ 0 w 1140697"/>
                <a:gd name="connsiteY11" fmla="*/ 156724 h 43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0697" h="439507">
                  <a:moveTo>
                    <a:pt x="0" y="156724"/>
                  </a:moveTo>
                  <a:cubicBezTo>
                    <a:pt x="0" y="70168"/>
                    <a:pt x="121095" y="0"/>
                    <a:pt x="270474" y="0"/>
                  </a:cubicBezTo>
                  <a:lnTo>
                    <a:pt x="870222" y="0"/>
                  </a:lnTo>
                  <a:cubicBezTo>
                    <a:pt x="1019601" y="0"/>
                    <a:pt x="1140697" y="70168"/>
                    <a:pt x="1140697" y="156724"/>
                  </a:cubicBezTo>
                  <a:cubicBezTo>
                    <a:pt x="1140697" y="243279"/>
                    <a:pt x="1019601" y="313447"/>
                    <a:pt x="870222" y="313447"/>
                  </a:cubicBezTo>
                  <a:lnTo>
                    <a:pt x="848911" y="313447"/>
                  </a:lnTo>
                  <a:lnTo>
                    <a:pt x="841240" y="335464"/>
                  </a:lnTo>
                  <a:cubicBezTo>
                    <a:pt x="796608" y="396605"/>
                    <a:pt x="692124" y="439507"/>
                    <a:pt x="570348" y="439507"/>
                  </a:cubicBezTo>
                  <a:cubicBezTo>
                    <a:pt x="448572" y="439507"/>
                    <a:pt x="344089" y="396605"/>
                    <a:pt x="299457" y="335464"/>
                  </a:cubicBezTo>
                  <a:lnTo>
                    <a:pt x="291786" y="313447"/>
                  </a:lnTo>
                  <a:lnTo>
                    <a:pt x="270474" y="313447"/>
                  </a:lnTo>
                  <a:cubicBezTo>
                    <a:pt x="121095" y="313447"/>
                    <a:pt x="0" y="243279"/>
                    <a:pt x="0" y="1567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框01"/>
            <p:cNvSpPr/>
            <p:nvPr/>
          </p:nvSpPr>
          <p:spPr>
            <a:xfrm rot="5400000">
              <a:off x="85253" y="2619359"/>
              <a:ext cx="3789263" cy="2572007"/>
            </a:xfrm>
            <a:custGeom>
              <a:avLst/>
              <a:gdLst>
                <a:gd name="connsiteX0" fmla="*/ 0 w 4326997"/>
                <a:gd name="connsiteY0" fmla="*/ 2692572 h 3354935"/>
                <a:gd name="connsiteX1" fmla="*/ 0 w 4326997"/>
                <a:gd name="connsiteY1" fmla="*/ 224052 h 3354935"/>
                <a:gd name="connsiteX2" fmla="*/ 40217 w 4326997"/>
                <a:gd name="connsiteY2" fmla="*/ 211949 h 3354935"/>
                <a:gd name="connsiteX3" fmla="*/ 204720 w 4326997"/>
                <a:gd name="connsiteY3" fmla="*/ 17503 h 3354935"/>
                <a:gd name="connsiteX4" fmla="*/ 206540 w 4326997"/>
                <a:gd name="connsiteY4" fmla="*/ 0 h 3354935"/>
                <a:gd name="connsiteX5" fmla="*/ 4126143 w 4326997"/>
                <a:gd name="connsiteY5" fmla="*/ 0 h 3354935"/>
                <a:gd name="connsiteX6" fmla="*/ 4127963 w 4326997"/>
                <a:gd name="connsiteY6" fmla="*/ 17503 h 3354935"/>
                <a:gd name="connsiteX7" fmla="*/ 4292465 w 4326997"/>
                <a:gd name="connsiteY7" fmla="*/ 211949 h 3354935"/>
                <a:gd name="connsiteX8" fmla="*/ 4326996 w 4326997"/>
                <a:gd name="connsiteY8" fmla="*/ 222341 h 3354935"/>
                <a:gd name="connsiteX9" fmla="*/ 4326996 w 4326997"/>
                <a:gd name="connsiteY9" fmla="*/ 666250 h 3354935"/>
                <a:gd name="connsiteX10" fmla="*/ 4326997 w 4326997"/>
                <a:gd name="connsiteY10" fmla="*/ 666250 h 3354935"/>
                <a:gd name="connsiteX11" fmla="*/ 4326997 w 4326997"/>
                <a:gd name="connsiteY11" fmla="*/ 3138192 h 3354935"/>
                <a:gd name="connsiteX12" fmla="*/ 4292466 w 4326997"/>
                <a:gd name="connsiteY12" fmla="*/ 3148584 h 3354935"/>
                <a:gd name="connsiteX13" fmla="*/ 4127964 w 4326997"/>
                <a:gd name="connsiteY13" fmla="*/ 3343029 h 3354935"/>
                <a:gd name="connsiteX14" fmla="*/ 4126726 w 4326997"/>
                <a:gd name="connsiteY14" fmla="*/ 3354935 h 3354935"/>
                <a:gd name="connsiteX15" fmla="*/ 205958 w 4326997"/>
                <a:gd name="connsiteY15" fmla="*/ 3354935 h 3354935"/>
                <a:gd name="connsiteX16" fmla="*/ 204720 w 4326997"/>
                <a:gd name="connsiteY16" fmla="*/ 3343029 h 3354935"/>
                <a:gd name="connsiteX17" fmla="*/ 40218 w 4326997"/>
                <a:gd name="connsiteY17" fmla="*/ 3148584 h 3354935"/>
                <a:gd name="connsiteX18" fmla="*/ 1 w 4326997"/>
                <a:gd name="connsiteY18" fmla="*/ 3136480 h 3354935"/>
                <a:gd name="connsiteX19" fmla="*/ 1 w 4326997"/>
                <a:gd name="connsiteY19" fmla="*/ 2692573 h 335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26997" h="3354935">
                  <a:moveTo>
                    <a:pt x="0" y="2692572"/>
                  </a:moveTo>
                  <a:lnTo>
                    <a:pt x="0" y="224052"/>
                  </a:lnTo>
                  <a:lnTo>
                    <a:pt x="40217" y="211949"/>
                  </a:lnTo>
                  <a:cubicBezTo>
                    <a:pt x="123548" y="177779"/>
                    <a:pt x="186163" y="105421"/>
                    <a:pt x="204720" y="17503"/>
                  </a:cubicBezTo>
                  <a:lnTo>
                    <a:pt x="206540" y="0"/>
                  </a:lnTo>
                  <a:lnTo>
                    <a:pt x="4126143" y="0"/>
                  </a:lnTo>
                  <a:lnTo>
                    <a:pt x="4127963" y="17503"/>
                  </a:lnTo>
                  <a:cubicBezTo>
                    <a:pt x="4146519" y="105421"/>
                    <a:pt x="4209134" y="177779"/>
                    <a:pt x="4292465" y="211949"/>
                  </a:cubicBezTo>
                  <a:lnTo>
                    <a:pt x="4326996" y="222341"/>
                  </a:lnTo>
                  <a:lnTo>
                    <a:pt x="4326996" y="666250"/>
                  </a:lnTo>
                  <a:lnTo>
                    <a:pt x="4326997" y="666250"/>
                  </a:lnTo>
                  <a:lnTo>
                    <a:pt x="4326997" y="3138192"/>
                  </a:lnTo>
                  <a:lnTo>
                    <a:pt x="4292466" y="3148584"/>
                  </a:lnTo>
                  <a:cubicBezTo>
                    <a:pt x="4209135" y="3182754"/>
                    <a:pt x="4146520" y="3255112"/>
                    <a:pt x="4127964" y="3343029"/>
                  </a:cubicBezTo>
                  <a:lnTo>
                    <a:pt x="4126726" y="3354935"/>
                  </a:lnTo>
                  <a:lnTo>
                    <a:pt x="205958" y="3354935"/>
                  </a:lnTo>
                  <a:lnTo>
                    <a:pt x="204720" y="3343029"/>
                  </a:lnTo>
                  <a:cubicBezTo>
                    <a:pt x="186164" y="3255112"/>
                    <a:pt x="123549" y="3182754"/>
                    <a:pt x="40218" y="3148584"/>
                  </a:cubicBezTo>
                  <a:lnTo>
                    <a:pt x="1" y="3136480"/>
                  </a:lnTo>
                  <a:lnTo>
                    <a:pt x="1" y="269257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表头01"/>
            <p:cNvSpPr/>
            <p:nvPr/>
          </p:nvSpPr>
          <p:spPr>
            <a:xfrm>
              <a:off x="1102019" y="3239925"/>
              <a:ext cx="1783395" cy="432659"/>
            </a:xfrm>
            <a:custGeom>
              <a:avLst/>
              <a:gdLst>
                <a:gd name="connsiteX0" fmla="*/ 184752 w 3865880"/>
                <a:gd name="connsiteY0" fmla="*/ 0 h 788883"/>
                <a:gd name="connsiteX1" fmla="*/ 3681128 w 3865880"/>
                <a:gd name="connsiteY1" fmla="*/ 0 h 788883"/>
                <a:gd name="connsiteX2" fmla="*/ 3682447 w 3865880"/>
                <a:gd name="connsiteY2" fmla="*/ 6533 h 788883"/>
                <a:gd name="connsiteX3" fmla="*/ 3816551 w 3865880"/>
                <a:gd name="connsiteY3" fmla="*/ 169383 h 788883"/>
                <a:gd name="connsiteX4" fmla="*/ 3865880 w 3865880"/>
                <a:gd name="connsiteY4" fmla="*/ 196158 h 788883"/>
                <a:gd name="connsiteX5" fmla="*/ 3865880 w 3865880"/>
                <a:gd name="connsiteY5" fmla="*/ 586948 h 788883"/>
                <a:gd name="connsiteX6" fmla="*/ 3816551 w 3865880"/>
                <a:gd name="connsiteY6" fmla="*/ 613723 h 788883"/>
                <a:gd name="connsiteX7" fmla="*/ 3682447 w 3865880"/>
                <a:gd name="connsiteY7" fmla="*/ 776573 h 788883"/>
                <a:gd name="connsiteX8" fmla="*/ 3679962 w 3865880"/>
                <a:gd name="connsiteY8" fmla="*/ 788883 h 788883"/>
                <a:gd name="connsiteX9" fmla="*/ 185918 w 3865880"/>
                <a:gd name="connsiteY9" fmla="*/ 788883 h 788883"/>
                <a:gd name="connsiteX10" fmla="*/ 183433 w 3865880"/>
                <a:gd name="connsiteY10" fmla="*/ 776573 h 788883"/>
                <a:gd name="connsiteX11" fmla="*/ 49329 w 3865880"/>
                <a:gd name="connsiteY11" fmla="*/ 613723 h 788883"/>
                <a:gd name="connsiteX12" fmla="*/ 0 w 3865880"/>
                <a:gd name="connsiteY12" fmla="*/ 586948 h 788883"/>
                <a:gd name="connsiteX13" fmla="*/ 0 w 3865880"/>
                <a:gd name="connsiteY13" fmla="*/ 196158 h 788883"/>
                <a:gd name="connsiteX14" fmla="*/ 49329 w 3865880"/>
                <a:gd name="connsiteY14" fmla="*/ 169383 h 788883"/>
                <a:gd name="connsiteX15" fmla="*/ 183433 w 3865880"/>
                <a:gd name="connsiteY15" fmla="*/ 6533 h 78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5880" h="788883">
                  <a:moveTo>
                    <a:pt x="184752" y="0"/>
                  </a:moveTo>
                  <a:lnTo>
                    <a:pt x="3681128" y="0"/>
                  </a:lnTo>
                  <a:lnTo>
                    <a:pt x="3682447" y="6533"/>
                  </a:lnTo>
                  <a:cubicBezTo>
                    <a:pt x="3710542" y="72957"/>
                    <a:pt x="3757476" y="129473"/>
                    <a:pt x="3816551" y="169383"/>
                  </a:cubicBezTo>
                  <a:lnTo>
                    <a:pt x="3865880" y="196158"/>
                  </a:lnTo>
                  <a:lnTo>
                    <a:pt x="3865880" y="586948"/>
                  </a:lnTo>
                  <a:lnTo>
                    <a:pt x="3816551" y="613723"/>
                  </a:lnTo>
                  <a:cubicBezTo>
                    <a:pt x="3757476" y="653633"/>
                    <a:pt x="3710542" y="710149"/>
                    <a:pt x="3682447" y="776573"/>
                  </a:cubicBezTo>
                  <a:lnTo>
                    <a:pt x="3679962" y="788883"/>
                  </a:lnTo>
                  <a:lnTo>
                    <a:pt x="185918" y="788883"/>
                  </a:lnTo>
                  <a:lnTo>
                    <a:pt x="183433" y="776573"/>
                  </a:lnTo>
                  <a:cubicBezTo>
                    <a:pt x="155338" y="710149"/>
                    <a:pt x="108404" y="653633"/>
                    <a:pt x="49329" y="613723"/>
                  </a:cubicBezTo>
                  <a:lnTo>
                    <a:pt x="0" y="586948"/>
                  </a:lnTo>
                  <a:lnTo>
                    <a:pt x="0" y="196158"/>
                  </a:lnTo>
                  <a:lnTo>
                    <a:pt x="49329" y="169383"/>
                  </a:lnTo>
                  <a:cubicBezTo>
                    <a:pt x="108404" y="129473"/>
                    <a:pt x="155338" y="72957"/>
                    <a:pt x="183433" y="653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12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304800" dist="203200" dir="5400000" sx="97000" sy="97000" algn="t" rotWithShape="0">
                <a:schemeClr val="accent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33" name="正文04"/>
          <p:cNvSpPr txBox="1"/>
          <p:nvPr/>
        </p:nvSpPr>
        <p:spPr>
          <a:xfrm>
            <a:off x="9408434" y="4045037"/>
            <a:ext cx="1607358" cy="12926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32" name="正文03"/>
          <p:cNvSpPr txBox="1"/>
          <p:nvPr/>
        </p:nvSpPr>
        <p:spPr>
          <a:xfrm>
            <a:off x="6664358" y="4045037"/>
            <a:ext cx="1607358" cy="12926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31" name="正文02"/>
          <p:cNvSpPr txBox="1"/>
          <p:nvPr/>
        </p:nvSpPr>
        <p:spPr>
          <a:xfrm>
            <a:off x="3920282" y="4045037"/>
            <a:ext cx="1607358" cy="12926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30" name="正文01"/>
          <p:cNvSpPr txBox="1"/>
          <p:nvPr/>
        </p:nvSpPr>
        <p:spPr>
          <a:xfrm>
            <a:off x="1176206" y="4045037"/>
            <a:ext cx="1607358" cy="12926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hangingPunct="0">
              <a:lnSpc>
                <a:spcPct val="120000"/>
              </a:lnSpc>
              <a:defRPr sz="1600"/>
            </a:lvl1pPr>
          </a:lstStyle>
          <a:p>
            <a:pPr marL="0" marR="0" lvl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BE6C4">
                    <a:lumMod val="9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在这里输入你的文本内容，输入与该关键词或标题相关的内容；在这里输入你的文本内容</a:t>
            </a:r>
          </a:p>
        </p:txBody>
      </p:sp>
      <p:sp>
        <p:nvSpPr>
          <p:cNvPr id="29" name="小标题04"/>
          <p:cNvSpPr txBox="1"/>
          <p:nvPr/>
        </p:nvSpPr>
        <p:spPr>
          <a:xfrm>
            <a:off x="9462177" y="3329330"/>
            <a:ext cx="144454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增值服务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26" name="小标题03"/>
          <p:cNvSpPr txBox="1"/>
          <p:nvPr/>
        </p:nvSpPr>
        <p:spPr>
          <a:xfrm>
            <a:off x="6731932" y="3329330"/>
            <a:ext cx="144454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新用户福利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23" name="小标题02"/>
          <p:cNvSpPr txBox="1"/>
          <p:nvPr/>
        </p:nvSpPr>
        <p:spPr>
          <a:xfrm>
            <a:off x="4001687" y="3329330"/>
            <a:ext cx="144454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优惠券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9" name="小标题01"/>
          <p:cNvSpPr txBox="1"/>
          <p:nvPr/>
        </p:nvSpPr>
        <p:spPr>
          <a:xfrm>
            <a:off x="1271442" y="3329330"/>
            <a:ext cx="144454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88000">
                      <a:schemeClr val="accent1"/>
                    </a:gs>
                    <a:gs pos="0">
                      <a:schemeClr val="accent2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发放红包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7" name="序号04"/>
          <p:cNvSpPr txBox="1"/>
          <p:nvPr/>
        </p:nvSpPr>
        <p:spPr>
          <a:xfrm>
            <a:off x="9802369" y="2405235"/>
            <a:ext cx="819494" cy="55460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04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6" name="序号03"/>
          <p:cNvSpPr txBox="1"/>
          <p:nvPr/>
        </p:nvSpPr>
        <p:spPr>
          <a:xfrm>
            <a:off x="7058292" y="2405235"/>
            <a:ext cx="819494" cy="55460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03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5" name="序号02"/>
          <p:cNvSpPr txBox="1"/>
          <p:nvPr/>
        </p:nvSpPr>
        <p:spPr>
          <a:xfrm>
            <a:off x="4314215" y="2405235"/>
            <a:ext cx="819494" cy="55460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02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34" name="序号01"/>
          <p:cNvSpPr txBox="1"/>
          <p:nvPr/>
        </p:nvSpPr>
        <p:spPr>
          <a:xfrm>
            <a:off x="1570138" y="2405235"/>
            <a:ext cx="819494" cy="55460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9000">
                      <a:srgbClr val="FBE6C4">
                        <a:lumMod val="75000"/>
                      </a:srgbClr>
                    </a:gs>
                    <a:gs pos="100000">
                      <a:srgbClr val="FBE6C4">
                        <a:lumMod val="50000"/>
                      </a:srgbClr>
                    </a:gs>
                    <a:gs pos="20000">
                      <a:srgbClr val="FBE6C4"/>
                    </a:gs>
                    <a:gs pos="0">
                      <a:srgbClr val="FBE6C4">
                        <a:lumMod val="75000"/>
                      </a:srgbClr>
                    </a:gs>
                  </a:gsLst>
                  <a:lin ang="5400000" scaled="0"/>
                </a:gradFill>
                <a:effectLst>
                  <a:outerShdw blurRad="152400" dist="152400" dir="2700000" algn="ctr" rotWithShape="0">
                    <a:prstClr val="black">
                      <a:lumMod val="95000"/>
                      <a:lumOff val="5000"/>
                      <a:alpha val="20000"/>
                    </a:prstClr>
                  </a:outerShdw>
                </a:effectLst>
                <a:uLnTx/>
                <a:uFillTx/>
                <a:latin typeface="微软雅黑"/>
                <a:ea typeface="微软雅黑"/>
                <a:cs typeface="微软雅黑" panose="020B0503020204020204" pitchFamily="34" charset="-122"/>
              </a:rPr>
              <a:t>01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89000">
                    <a:srgbClr val="FBE6C4">
                      <a:lumMod val="75000"/>
                    </a:srgbClr>
                  </a:gs>
                  <a:gs pos="100000">
                    <a:srgbClr val="FBE6C4">
                      <a:lumMod val="50000"/>
                    </a:srgbClr>
                  </a:gs>
                  <a:gs pos="20000">
                    <a:srgbClr val="FBE6C4"/>
                  </a:gs>
                  <a:gs pos="0">
                    <a:srgbClr val="FBE6C4">
                      <a:lumMod val="75000"/>
                    </a:srgbClr>
                  </a:gs>
                </a:gsLst>
                <a:lin ang="5400000" scaled="0"/>
              </a:gradFill>
              <a:effectLst>
                <a:outerShdw blurRad="152400" dist="152400" dir="2700000" algn="ctr" rotWithShape="0">
                  <a:prstClr val="black">
                    <a:lumMod val="95000"/>
                    <a:lumOff val="5000"/>
                    <a:alpha val="20000"/>
                  </a:prstClr>
                </a:outerShdw>
              </a:effectLst>
              <a:uLnTx/>
              <a:uFillTx/>
              <a:latin typeface="微软雅黑"/>
              <a:ea typeface="微软雅黑"/>
              <a:cs typeface="微软雅黑" panose="020B0503020204020204" pitchFamily="34" charset="-122"/>
            </a:endParaRPr>
          </a:p>
        </p:txBody>
      </p:sp>
      <p:sp>
        <p:nvSpPr>
          <p:cNvPr id="11" name="页面标题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具体形式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微信搜索：陈西设计之家（微信号：2090298045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​​​​">
  <a:themeElements>
    <a:clrScheme name="国潮通用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7581"/>
      </a:accent1>
      <a:accent2>
        <a:srgbClr val="FBE6C4"/>
      </a:accent2>
      <a:accent3>
        <a:srgbClr val="214D50"/>
      </a:accent3>
      <a:accent4>
        <a:srgbClr val="E3B26C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47170</TotalTime>
  <Words>1700</Words>
  <Application>Microsoft Office PowerPoint</Application>
  <PresentationFormat>宽屏</PresentationFormat>
  <Paragraphs>256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OPPOSans B</vt:lpstr>
      <vt:lpstr>微软雅黑 Light</vt:lpstr>
      <vt:lpstr>微软雅黑</vt:lpstr>
      <vt:lpstr>等线</vt:lpstr>
      <vt:lpstr>微信搜索：陈西设计之家（微信号：2090298045）</vt:lpstr>
      <vt:lpstr>OfficePLUS​​​​</vt:lpstr>
      <vt:lpstr>PowerPoint 演示文稿</vt:lpstr>
      <vt:lpstr>PowerPoint 演示文稿</vt:lpstr>
      <vt:lpstr>PowerPoint 演示文稿</vt:lpstr>
      <vt:lpstr>活动目的</vt:lpstr>
      <vt:lpstr>活动主题</vt:lpstr>
      <vt:lpstr>核心策略</vt:lpstr>
      <vt:lpstr>活动指标</vt:lpstr>
      <vt:lpstr>PowerPoint 演示文稿</vt:lpstr>
      <vt:lpstr>具体形式</vt:lpstr>
      <vt:lpstr>前期准备</vt:lpstr>
      <vt:lpstr>渠道策略</vt:lpstr>
      <vt:lpstr>时间安排</vt:lpstr>
      <vt:lpstr>PowerPoint 演示文稿</vt:lpstr>
      <vt:lpstr>渠道效果</vt:lpstr>
      <vt:lpstr>宣传推广</vt:lpstr>
      <vt:lpstr>预估数据</vt:lpstr>
      <vt:lpstr>风险预案</vt:lpstr>
      <vt:lpstr>PowerPoint 演示文稿</vt:lpstr>
      <vt:lpstr>奖品费用</vt:lpstr>
      <vt:lpstr>预算方案</vt:lpstr>
      <vt:lpstr>费用分析</vt:lpstr>
      <vt:lpstr>费用总计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新潮中式中秋节品牌活动策划ppt模板</dc:title>
  <dc:creator>陈 西;公众号：陈西设计之家。微信搜索即可。更多免费PPT模版教程等都可以在公众号内获取。PPT高端定制/发布会PPT设计微信：2090298045【陈西】</dc:creator>
  <cp:keywords>51PPT模板网</cp:keywords>
  <dc:description>www.51pptmoban.com</dc:description>
  <cp:lastModifiedBy>Win user</cp:lastModifiedBy>
  <cp:revision>1707</cp:revision>
  <dcterms:created xsi:type="dcterms:W3CDTF">2021-07-03T02:27:44Z</dcterms:created>
  <dcterms:modified xsi:type="dcterms:W3CDTF">2022-09-07T12:04:20Z</dcterms:modified>
</cp:coreProperties>
</file>